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62" r:id="rId4"/>
    <p:sldId id="257" r:id="rId5"/>
    <p:sldId id="263" r:id="rId6"/>
    <p:sldId id="260" r:id="rId7"/>
    <p:sldId id="267" r:id="rId8"/>
    <p:sldId id="258" r:id="rId9"/>
    <p:sldId id="268" r:id="rId10"/>
    <p:sldId id="271" r:id="rId11"/>
    <p:sldId id="275" r:id="rId12"/>
    <p:sldId id="282" r:id="rId13"/>
    <p:sldId id="278" r:id="rId14"/>
    <p:sldId id="285" r:id="rId15"/>
    <p:sldId id="286" r:id="rId16"/>
    <p:sldId id="287" r:id="rId17"/>
    <p:sldId id="281" r:id="rId18"/>
    <p:sldId id="284" r:id="rId19"/>
    <p:sldId id="261" r:id="rId20"/>
    <p:sldId id="28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72" autoAdjust="0"/>
    <p:restoredTop sz="95529" autoAdjust="0"/>
  </p:normalViewPr>
  <p:slideViewPr>
    <p:cSldViewPr snapToGrid="0">
      <p:cViewPr varScale="1">
        <p:scale>
          <a:sx n="78" d="100"/>
          <a:sy n="78" d="100"/>
        </p:scale>
        <p:origin x="902"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microsoft.com/office/2016/11/relationships/changesInfo" Target="changesInfos/changesInfo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rali krishna" userId="9a9e88fc70144a8b" providerId="LiveId" clId="{7E0A83E0-2738-43EC-B521-BA757531C06E}"/>
    <pc:docChg chg="undo redo custSel addSld delSld modSld sldOrd">
      <pc:chgData name="Murali krishna" userId="9a9e88fc70144a8b" providerId="LiveId" clId="{7E0A83E0-2738-43EC-B521-BA757531C06E}" dt="2023-12-06T17:41:05.575" v="765" actId="5793"/>
      <pc:docMkLst>
        <pc:docMk/>
      </pc:docMkLst>
      <pc:sldChg chg="addSp delSp modSp mod">
        <pc:chgData name="Murali krishna" userId="9a9e88fc70144a8b" providerId="LiveId" clId="{7E0A83E0-2738-43EC-B521-BA757531C06E}" dt="2023-12-06T17:34:08.609" v="743" actId="123"/>
        <pc:sldMkLst>
          <pc:docMk/>
          <pc:sldMk cId="1850958311" sldId="257"/>
        </pc:sldMkLst>
        <pc:spChg chg="mod">
          <ac:chgData name="Murali krishna" userId="9a9e88fc70144a8b" providerId="LiveId" clId="{7E0A83E0-2738-43EC-B521-BA757531C06E}" dt="2023-12-06T17:34:08.609" v="743" actId="123"/>
          <ac:spMkLst>
            <pc:docMk/>
            <pc:sldMk cId="1850958311" sldId="257"/>
            <ac:spMk id="3" creationId="{DBFDEABA-5511-4D2E-A17E-1F92EB7D9923}"/>
          </ac:spMkLst>
        </pc:spChg>
        <pc:spChg chg="mod">
          <ac:chgData name="Murali krishna" userId="9a9e88fc70144a8b" providerId="LiveId" clId="{7E0A83E0-2738-43EC-B521-BA757531C06E}" dt="2023-12-06T16:42:50.247" v="11" actId="20577"/>
          <ac:spMkLst>
            <pc:docMk/>
            <pc:sldMk cId="1850958311" sldId="257"/>
            <ac:spMk id="4" creationId="{A9A601CD-ECB3-4FE5-82AE-FD87D501944A}"/>
          </ac:spMkLst>
        </pc:spChg>
        <pc:picChg chg="del">
          <ac:chgData name="Murali krishna" userId="9a9e88fc70144a8b" providerId="LiveId" clId="{7E0A83E0-2738-43EC-B521-BA757531C06E}" dt="2023-12-06T16:43:40.174" v="24" actId="478"/>
          <ac:picMkLst>
            <pc:docMk/>
            <pc:sldMk cId="1850958311" sldId="257"/>
            <ac:picMk id="2" creationId="{2DDD3881-4013-7864-FCB2-CF8812F1FF61}"/>
          </ac:picMkLst>
        </pc:picChg>
        <pc:picChg chg="add mod">
          <ac:chgData name="Murali krishna" userId="9a9e88fc70144a8b" providerId="LiveId" clId="{7E0A83E0-2738-43EC-B521-BA757531C06E}" dt="2023-12-06T17:29:00.689" v="725" actId="1076"/>
          <ac:picMkLst>
            <pc:docMk/>
            <pc:sldMk cId="1850958311" sldId="257"/>
            <ac:picMk id="4098" creationId="{1EE51703-0124-77AF-1436-432DB2013D9D}"/>
          </ac:picMkLst>
        </pc:picChg>
      </pc:sldChg>
      <pc:sldChg chg="addSp delSp modSp mod">
        <pc:chgData name="Murali krishna" userId="9a9e88fc70144a8b" providerId="LiveId" clId="{7E0A83E0-2738-43EC-B521-BA757531C06E}" dt="2023-12-06T17:37:51.350" v="754" actId="123"/>
        <pc:sldMkLst>
          <pc:docMk/>
          <pc:sldMk cId="547073367" sldId="258"/>
        </pc:sldMkLst>
        <pc:spChg chg="mod">
          <ac:chgData name="Murali krishna" userId="9a9e88fc70144a8b" providerId="LiveId" clId="{7E0A83E0-2738-43EC-B521-BA757531C06E}" dt="2023-12-06T16:50:53.260" v="171" actId="403"/>
          <ac:spMkLst>
            <pc:docMk/>
            <pc:sldMk cId="547073367" sldId="258"/>
            <ac:spMk id="2" creationId="{C9A42295-5664-40FC-9495-1F3DBAF0CCFA}"/>
          </ac:spMkLst>
        </pc:spChg>
        <pc:spChg chg="add mod">
          <ac:chgData name="Murali krishna" userId="9a9e88fc70144a8b" providerId="LiveId" clId="{7E0A83E0-2738-43EC-B521-BA757531C06E}" dt="2023-12-06T17:37:51.350" v="754" actId="123"/>
          <ac:spMkLst>
            <pc:docMk/>
            <pc:sldMk cId="547073367" sldId="258"/>
            <ac:spMk id="4" creationId="{AA94E21E-9B7D-F646-80FC-4DBDE617EB6B}"/>
          </ac:spMkLst>
        </pc:spChg>
        <pc:picChg chg="del">
          <ac:chgData name="Murali krishna" userId="9a9e88fc70144a8b" providerId="LiveId" clId="{7E0A83E0-2738-43EC-B521-BA757531C06E}" dt="2023-12-06T16:49:58.233" v="143" actId="478"/>
          <ac:picMkLst>
            <pc:docMk/>
            <pc:sldMk cId="547073367" sldId="258"/>
            <ac:picMk id="5" creationId="{06346B2F-F5BB-A85B-71E4-F6CD1725D974}"/>
          </ac:picMkLst>
        </pc:picChg>
      </pc:sldChg>
      <pc:sldChg chg="addSp delSp modSp del mod">
        <pc:chgData name="Murali krishna" userId="9a9e88fc70144a8b" providerId="LiveId" clId="{7E0A83E0-2738-43EC-B521-BA757531C06E}" dt="2023-12-06T16:47:43.152" v="74" actId="47"/>
        <pc:sldMkLst>
          <pc:docMk/>
          <pc:sldMk cId="2069207404" sldId="259"/>
        </pc:sldMkLst>
        <pc:spChg chg="mod">
          <ac:chgData name="Murali krishna" userId="9a9e88fc70144a8b" providerId="LiveId" clId="{7E0A83E0-2738-43EC-B521-BA757531C06E}" dt="2023-12-06T16:45:59.149" v="45" actId="27636"/>
          <ac:spMkLst>
            <pc:docMk/>
            <pc:sldMk cId="2069207404" sldId="259"/>
            <ac:spMk id="2" creationId="{C9A42295-5664-40FC-9495-1F3DBAF0CCFA}"/>
          </ac:spMkLst>
        </pc:spChg>
        <pc:spChg chg="add mod">
          <ac:chgData name="Murali krishna" userId="9a9e88fc70144a8b" providerId="LiveId" clId="{7E0A83E0-2738-43EC-B521-BA757531C06E}" dt="2023-12-06T16:46:08.657" v="47"/>
          <ac:spMkLst>
            <pc:docMk/>
            <pc:sldMk cId="2069207404" sldId="259"/>
            <ac:spMk id="3" creationId="{CAB005A3-1319-1AF6-C596-A3D5E73E673B}"/>
          </ac:spMkLst>
        </pc:spChg>
        <pc:picChg chg="del">
          <ac:chgData name="Murali krishna" userId="9a9e88fc70144a8b" providerId="LiveId" clId="{7E0A83E0-2738-43EC-B521-BA757531C06E}" dt="2023-12-06T16:45:45.669" v="41" actId="478"/>
          <ac:picMkLst>
            <pc:docMk/>
            <pc:sldMk cId="2069207404" sldId="259"/>
            <ac:picMk id="4" creationId="{A564630F-E3EC-9FD7-8D39-7F35F70F1951}"/>
          </ac:picMkLst>
        </pc:picChg>
      </pc:sldChg>
      <pc:sldChg chg="addSp delSp modSp mod">
        <pc:chgData name="Murali krishna" userId="9a9e88fc70144a8b" providerId="LiveId" clId="{7E0A83E0-2738-43EC-B521-BA757531C06E}" dt="2023-12-06T17:33:58.107" v="740" actId="123"/>
        <pc:sldMkLst>
          <pc:docMk/>
          <pc:sldMk cId="461820207" sldId="260"/>
        </pc:sldMkLst>
        <pc:spChg chg="mod">
          <ac:chgData name="Murali krishna" userId="9a9e88fc70144a8b" providerId="LiveId" clId="{7E0A83E0-2738-43EC-B521-BA757531C06E}" dt="2023-12-06T16:47:37.658" v="73" actId="20577"/>
          <ac:spMkLst>
            <pc:docMk/>
            <pc:sldMk cId="461820207" sldId="260"/>
            <ac:spMk id="2" creationId="{C9A42295-5664-40FC-9495-1F3DBAF0CCFA}"/>
          </ac:spMkLst>
        </pc:spChg>
        <pc:spChg chg="mod">
          <ac:chgData name="Murali krishna" userId="9a9e88fc70144a8b" providerId="LiveId" clId="{7E0A83E0-2738-43EC-B521-BA757531C06E}" dt="2023-12-06T17:33:58.107" v="740" actId="123"/>
          <ac:spMkLst>
            <pc:docMk/>
            <pc:sldMk cId="461820207" sldId="260"/>
            <ac:spMk id="3" creationId="{DBFDEABA-5511-4D2E-A17E-1F92EB7D9923}"/>
          </ac:spMkLst>
        </pc:spChg>
        <pc:spChg chg="add del mod">
          <ac:chgData name="Murali krishna" userId="9a9e88fc70144a8b" providerId="LiveId" clId="{7E0A83E0-2738-43EC-B521-BA757531C06E}" dt="2023-12-06T16:51:35.679" v="179"/>
          <ac:spMkLst>
            <pc:docMk/>
            <pc:sldMk cId="461820207" sldId="260"/>
            <ac:spMk id="5" creationId="{5AA3559C-302F-7764-DDA6-B8502202721F}"/>
          </ac:spMkLst>
        </pc:spChg>
        <pc:spChg chg="add del mod">
          <ac:chgData name="Murali krishna" userId="9a9e88fc70144a8b" providerId="LiveId" clId="{7E0A83E0-2738-43EC-B521-BA757531C06E}" dt="2023-12-06T16:52:52.244" v="184" actId="478"/>
          <ac:spMkLst>
            <pc:docMk/>
            <pc:sldMk cId="461820207" sldId="260"/>
            <ac:spMk id="10" creationId="{2A28E52D-488C-7EE1-7914-19ACCC04D9CE}"/>
          </ac:spMkLst>
        </pc:spChg>
        <pc:picChg chg="del">
          <ac:chgData name="Murali krishna" userId="9a9e88fc70144a8b" providerId="LiveId" clId="{7E0A83E0-2738-43EC-B521-BA757531C06E}" dt="2023-12-06T16:51:10.773" v="172" actId="478"/>
          <ac:picMkLst>
            <pc:docMk/>
            <pc:sldMk cId="461820207" sldId="260"/>
            <ac:picMk id="4" creationId="{EB6DD4E5-B810-96B0-4EA9-CC031AE48F45}"/>
          </ac:picMkLst>
        </pc:picChg>
        <pc:picChg chg="add del mod">
          <ac:chgData name="Murali krishna" userId="9a9e88fc70144a8b" providerId="LiveId" clId="{7E0A83E0-2738-43EC-B521-BA757531C06E}" dt="2023-12-06T16:51:35.679" v="177" actId="478"/>
          <ac:picMkLst>
            <pc:docMk/>
            <pc:sldMk cId="461820207" sldId="260"/>
            <ac:picMk id="9" creationId="{B1428374-0793-BE3C-F479-F46022D019E9}"/>
          </ac:picMkLst>
        </pc:picChg>
        <pc:picChg chg="add del mod">
          <ac:chgData name="Murali krishna" userId="9a9e88fc70144a8b" providerId="LiveId" clId="{7E0A83E0-2738-43EC-B521-BA757531C06E}" dt="2023-12-06T16:52:52.244" v="184" actId="478"/>
          <ac:picMkLst>
            <pc:docMk/>
            <pc:sldMk cId="461820207" sldId="260"/>
            <ac:picMk id="1026" creationId="{621C09C0-017D-CA58-5665-6245D28134C6}"/>
          </ac:picMkLst>
        </pc:picChg>
        <pc:picChg chg="add mod">
          <ac:chgData name="Murali krishna" userId="9a9e88fc70144a8b" providerId="LiveId" clId="{7E0A83E0-2738-43EC-B521-BA757531C06E}" dt="2023-12-06T16:52:57.215" v="186" actId="1076"/>
          <ac:picMkLst>
            <pc:docMk/>
            <pc:sldMk cId="461820207" sldId="260"/>
            <ac:picMk id="1028" creationId="{25C7B414-F1CF-5C74-345B-6CE613B66670}"/>
          </ac:picMkLst>
        </pc:picChg>
      </pc:sldChg>
      <pc:sldChg chg="modSp mod">
        <pc:chgData name="Murali krishna" userId="9a9e88fc70144a8b" providerId="LiveId" clId="{7E0A83E0-2738-43EC-B521-BA757531C06E}" dt="2023-12-06T17:41:05.575" v="765" actId="5793"/>
        <pc:sldMkLst>
          <pc:docMk/>
          <pc:sldMk cId="3710223400" sldId="261"/>
        </pc:sldMkLst>
        <pc:spChg chg="mod">
          <ac:chgData name="Murali krishna" userId="9a9e88fc70144a8b" providerId="LiveId" clId="{7E0A83E0-2738-43EC-B521-BA757531C06E}" dt="2023-12-06T17:41:05.575" v="765" actId="5793"/>
          <ac:spMkLst>
            <pc:docMk/>
            <pc:sldMk cId="3710223400" sldId="261"/>
            <ac:spMk id="3" creationId="{DBFDEABA-5511-4D2E-A17E-1F92EB7D9923}"/>
          </ac:spMkLst>
        </pc:spChg>
      </pc:sldChg>
      <pc:sldChg chg="addSp delSp modSp mod">
        <pc:chgData name="Murali krishna" userId="9a9e88fc70144a8b" providerId="LiveId" clId="{7E0A83E0-2738-43EC-B521-BA757531C06E}" dt="2023-12-06T16:45:14.362" v="40" actId="113"/>
        <pc:sldMkLst>
          <pc:docMk/>
          <pc:sldMk cId="1485677363" sldId="263"/>
        </pc:sldMkLst>
        <pc:spChg chg="mod">
          <ac:chgData name="Murali krishna" userId="9a9e88fc70144a8b" providerId="LiveId" clId="{7E0A83E0-2738-43EC-B521-BA757531C06E}" dt="2023-12-06T16:45:14.362" v="40" actId="113"/>
          <ac:spMkLst>
            <pc:docMk/>
            <pc:sldMk cId="1485677363" sldId="263"/>
            <ac:spMk id="2" creationId="{153F122D-639E-3C06-541C-19F0DC51E960}"/>
          </ac:spMkLst>
        </pc:spChg>
        <pc:picChg chg="del">
          <ac:chgData name="Murali krishna" userId="9a9e88fc70144a8b" providerId="LiveId" clId="{7E0A83E0-2738-43EC-B521-BA757531C06E}" dt="2023-12-06T16:44:25.271" v="25" actId="478"/>
          <ac:picMkLst>
            <pc:docMk/>
            <pc:sldMk cId="1485677363" sldId="263"/>
            <ac:picMk id="3" creationId="{DE0CC62C-1B4B-2C6C-524A-9EDD65EC2B5D}"/>
          </ac:picMkLst>
        </pc:picChg>
        <pc:picChg chg="add mod">
          <ac:chgData name="Murali krishna" userId="9a9e88fc70144a8b" providerId="LiveId" clId="{7E0A83E0-2738-43EC-B521-BA757531C06E}" dt="2023-12-06T16:44:34.235" v="29" actId="14100"/>
          <ac:picMkLst>
            <pc:docMk/>
            <pc:sldMk cId="1485677363" sldId="263"/>
            <ac:picMk id="4" creationId="{F096B342-C97E-5928-C841-D0BB8561FA10}"/>
          </ac:picMkLst>
        </pc:picChg>
      </pc:sldChg>
      <pc:sldChg chg="del">
        <pc:chgData name="Murali krishna" userId="9a9e88fc70144a8b" providerId="LiveId" clId="{7E0A83E0-2738-43EC-B521-BA757531C06E}" dt="2023-12-06T17:27:00.863" v="714" actId="47"/>
        <pc:sldMkLst>
          <pc:docMk/>
          <pc:sldMk cId="303936956" sldId="264"/>
        </pc:sldMkLst>
      </pc:sldChg>
      <pc:sldChg chg="delSp modSp del mod">
        <pc:chgData name="Murali krishna" userId="9a9e88fc70144a8b" providerId="LiveId" clId="{7E0A83E0-2738-43EC-B521-BA757531C06E}" dt="2023-12-06T17:13:32.296" v="556" actId="47"/>
        <pc:sldMkLst>
          <pc:docMk/>
          <pc:sldMk cId="1207502032" sldId="265"/>
        </pc:sldMkLst>
        <pc:picChg chg="mod">
          <ac:chgData name="Murali krishna" userId="9a9e88fc70144a8b" providerId="LiveId" clId="{7E0A83E0-2738-43EC-B521-BA757531C06E}" dt="2023-12-06T17:13:25.875" v="554" actId="1076"/>
          <ac:picMkLst>
            <pc:docMk/>
            <pc:sldMk cId="1207502032" sldId="265"/>
            <ac:picMk id="12" creationId="{8C638631-E219-A9DE-B69D-3DBD1D0B0671}"/>
          </ac:picMkLst>
        </pc:picChg>
        <pc:picChg chg="del">
          <ac:chgData name="Murali krishna" userId="9a9e88fc70144a8b" providerId="LiveId" clId="{7E0A83E0-2738-43EC-B521-BA757531C06E}" dt="2023-12-06T17:13:30.215" v="555" actId="478"/>
          <ac:picMkLst>
            <pc:docMk/>
            <pc:sldMk cId="1207502032" sldId="265"/>
            <ac:picMk id="14" creationId="{C909BFDD-5FD2-9C21-84B1-FD1ADA1BBA09}"/>
          </ac:picMkLst>
        </pc:picChg>
      </pc:sldChg>
      <pc:sldChg chg="del">
        <pc:chgData name="Murali krishna" userId="9a9e88fc70144a8b" providerId="LiveId" clId="{7E0A83E0-2738-43EC-B521-BA757531C06E}" dt="2023-12-06T17:13:34.271" v="557" actId="47"/>
        <pc:sldMkLst>
          <pc:docMk/>
          <pc:sldMk cId="923121063" sldId="266"/>
        </pc:sldMkLst>
      </pc:sldChg>
      <pc:sldChg chg="addSp delSp modSp mod">
        <pc:chgData name="Murali krishna" userId="9a9e88fc70144a8b" providerId="LiveId" clId="{7E0A83E0-2738-43EC-B521-BA757531C06E}" dt="2023-12-06T17:36:07.311" v="750" actId="1076"/>
        <pc:sldMkLst>
          <pc:docMk/>
          <pc:sldMk cId="631789645" sldId="267"/>
        </pc:sldMkLst>
        <pc:spChg chg="mod">
          <ac:chgData name="Murali krishna" userId="9a9e88fc70144a8b" providerId="LiveId" clId="{7E0A83E0-2738-43EC-B521-BA757531C06E}" dt="2023-12-06T17:36:02.453" v="749" actId="1076"/>
          <ac:spMkLst>
            <pc:docMk/>
            <pc:sldMk cId="631789645" sldId="267"/>
            <ac:spMk id="2" creationId="{C9A42295-5664-40FC-9495-1F3DBAF0CCFA}"/>
          </ac:spMkLst>
        </pc:spChg>
        <pc:spChg chg="del">
          <ac:chgData name="Murali krishna" userId="9a9e88fc70144a8b" providerId="LiveId" clId="{7E0A83E0-2738-43EC-B521-BA757531C06E}" dt="2023-12-06T16:48:06.839" v="81" actId="478"/>
          <ac:spMkLst>
            <pc:docMk/>
            <pc:sldMk cId="631789645" sldId="267"/>
            <ac:spMk id="4" creationId="{AE531A1B-042D-FD9A-1096-3119FD2391CC}"/>
          </ac:spMkLst>
        </pc:spChg>
        <pc:spChg chg="del mod">
          <ac:chgData name="Murali krishna" userId="9a9e88fc70144a8b" providerId="LiveId" clId="{7E0A83E0-2738-43EC-B521-BA757531C06E}" dt="2023-12-06T16:48:05.623" v="80" actId="478"/>
          <ac:spMkLst>
            <pc:docMk/>
            <pc:sldMk cId="631789645" sldId="267"/>
            <ac:spMk id="8" creationId="{42D803AD-3AB6-EFA1-9A3D-BEF074843555}"/>
          </ac:spMkLst>
        </pc:spChg>
        <pc:spChg chg="add mod">
          <ac:chgData name="Murali krishna" userId="9a9e88fc70144a8b" providerId="LiveId" clId="{7E0A83E0-2738-43EC-B521-BA757531C06E}" dt="2023-12-06T17:36:07.311" v="750" actId="1076"/>
          <ac:spMkLst>
            <pc:docMk/>
            <pc:sldMk cId="631789645" sldId="267"/>
            <ac:spMk id="9" creationId="{F8E7F467-86DB-7818-B576-9B0A92129BE7}"/>
          </ac:spMkLst>
        </pc:spChg>
        <pc:picChg chg="del">
          <ac:chgData name="Murali krishna" userId="9a9e88fc70144a8b" providerId="LiveId" clId="{7E0A83E0-2738-43EC-B521-BA757531C06E}" dt="2023-12-06T16:47:59.588" v="75" actId="478"/>
          <ac:picMkLst>
            <pc:docMk/>
            <pc:sldMk cId="631789645" sldId="267"/>
            <ac:picMk id="5" creationId="{149E5811-84D2-7C14-F58C-2AE8D151CC21}"/>
          </ac:picMkLst>
        </pc:picChg>
        <pc:picChg chg="del">
          <ac:chgData name="Murali krishna" userId="9a9e88fc70144a8b" providerId="LiveId" clId="{7E0A83E0-2738-43EC-B521-BA757531C06E}" dt="2023-12-06T16:53:19.488" v="187" actId="478"/>
          <ac:picMkLst>
            <pc:docMk/>
            <pc:sldMk cId="631789645" sldId="267"/>
            <ac:picMk id="6" creationId="{0D852D73-238A-53CF-2B98-FEE4ABE553CB}"/>
          </ac:picMkLst>
        </pc:picChg>
        <pc:picChg chg="del">
          <ac:chgData name="Murali krishna" userId="9a9e88fc70144a8b" providerId="LiveId" clId="{7E0A83E0-2738-43EC-B521-BA757531C06E}" dt="2023-12-06T16:48:07.978" v="82" actId="478"/>
          <ac:picMkLst>
            <pc:docMk/>
            <pc:sldMk cId="631789645" sldId="267"/>
            <ac:picMk id="7" creationId="{D8B610EA-6178-432F-8125-9F45D3F69DFB}"/>
          </ac:picMkLst>
        </pc:picChg>
        <pc:picChg chg="add del">
          <ac:chgData name="Murali krishna" userId="9a9e88fc70144a8b" providerId="LiveId" clId="{7E0A83E0-2738-43EC-B521-BA757531C06E}" dt="2023-12-06T16:53:26.541" v="191" actId="478"/>
          <ac:picMkLst>
            <pc:docMk/>
            <pc:sldMk cId="631789645" sldId="267"/>
            <ac:picMk id="12" creationId="{65DC796A-63B6-25F5-B299-36F1C150DBE6}"/>
          </ac:picMkLst>
        </pc:picChg>
        <pc:picChg chg="add del">
          <ac:chgData name="Murali krishna" userId="9a9e88fc70144a8b" providerId="LiveId" clId="{7E0A83E0-2738-43EC-B521-BA757531C06E}" dt="2023-12-06T16:53:24.724" v="190" actId="478"/>
          <ac:picMkLst>
            <pc:docMk/>
            <pc:sldMk cId="631789645" sldId="267"/>
            <ac:picMk id="13" creationId="{CA798FFA-9D54-22F2-C5B8-9171CCA49D03}"/>
          </ac:picMkLst>
        </pc:picChg>
        <pc:picChg chg="del">
          <ac:chgData name="Murali krishna" userId="9a9e88fc70144a8b" providerId="LiveId" clId="{7E0A83E0-2738-43EC-B521-BA757531C06E}" dt="2023-12-06T16:48:01.714" v="77" actId="478"/>
          <ac:picMkLst>
            <pc:docMk/>
            <pc:sldMk cId="631789645" sldId="267"/>
            <ac:picMk id="15" creationId="{3F9CF9A8-E08F-9BC4-39B7-4FFE87D87DE4}"/>
          </ac:picMkLst>
        </pc:picChg>
        <pc:picChg chg="del">
          <ac:chgData name="Murali krishna" userId="9a9e88fc70144a8b" providerId="LiveId" clId="{7E0A83E0-2738-43EC-B521-BA757531C06E}" dt="2023-12-06T16:48:00.061" v="76" actId="478"/>
          <ac:picMkLst>
            <pc:docMk/>
            <pc:sldMk cId="631789645" sldId="267"/>
            <ac:picMk id="16" creationId="{C7A20FF8-E289-614B-007D-C5E15B01110E}"/>
          </ac:picMkLst>
        </pc:picChg>
        <pc:picChg chg="del">
          <ac:chgData name="Murali krishna" userId="9a9e88fc70144a8b" providerId="LiveId" clId="{7E0A83E0-2738-43EC-B521-BA757531C06E}" dt="2023-12-06T16:48:08.911" v="83" actId="478"/>
          <ac:picMkLst>
            <pc:docMk/>
            <pc:sldMk cId="631789645" sldId="267"/>
            <ac:picMk id="17" creationId="{63DADE0C-4DC2-67C8-F928-F29073EA6FCF}"/>
          </ac:picMkLst>
        </pc:picChg>
      </pc:sldChg>
      <pc:sldChg chg="addSp delSp modSp mod">
        <pc:chgData name="Murali krishna" userId="9a9e88fc70144a8b" providerId="LiveId" clId="{7E0A83E0-2738-43EC-B521-BA757531C06E}" dt="2023-12-06T16:57:27.755" v="241" actId="20577"/>
        <pc:sldMkLst>
          <pc:docMk/>
          <pc:sldMk cId="401703988" sldId="268"/>
        </pc:sldMkLst>
        <pc:spChg chg="mod">
          <ac:chgData name="Murali krishna" userId="9a9e88fc70144a8b" providerId="LiveId" clId="{7E0A83E0-2738-43EC-B521-BA757531C06E}" dt="2023-12-06T16:57:27.755" v="241" actId="20577"/>
          <ac:spMkLst>
            <pc:docMk/>
            <pc:sldMk cId="401703988" sldId="268"/>
            <ac:spMk id="2" creationId="{36AA56DA-E7DB-A776-7059-E5DB572A65D9}"/>
          </ac:spMkLst>
        </pc:spChg>
        <pc:spChg chg="mod">
          <ac:chgData name="Murali krishna" userId="9a9e88fc70144a8b" providerId="LiveId" clId="{7E0A83E0-2738-43EC-B521-BA757531C06E}" dt="2023-12-06T16:57:19.811" v="210" actId="27636"/>
          <ac:spMkLst>
            <pc:docMk/>
            <pc:sldMk cId="401703988" sldId="268"/>
            <ac:spMk id="11" creationId="{BFE34BBE-8C27-4E34-44CA-EFB7D0113A8C}"/>
          </ac:spMkLst>
        </pc:spChg>
        <pc:picChg chg="del">
          <ac:chgData name="Murali krishna" userId="9a9e88fc70144a8b" providerId="LiveId" clId="{7E0A83E0-2738-43EC-B521-BA757531C06E}" dt="2023-12-06T16:55:31.865" v="192" actId="478"/>
          <ac:picMkLst>
            <pc:docMk/>
            <pc:sldMk cId="401703988" sldId="268"/>
            <ac:picMk id="3" creationId="{7217CB4C-0D34-F809-0147-754E07B8621A}"/>
          </ac:picMkLst>
        </pc:picChg>
        <pc:picChg chg="add mod">
          <ac:chgData name="Murali krishna" userId="9a9e88fc70144a8b" providerId="LiveId" clId="{7E0A83E0-2738-43EC-B521-BA757531C06E}" dt="2023-12-06T16:56:27.272" v="198" actId="1076"/>
          <ac:picMkLst>
            <pc:docMk/>
            <pc:sldMk cId="401703988" sldId="268"/>
            <ac:picMk id="2050" creationId="{111F9625-46C0-028A-A6A2-B6553BAA25E2}"/>
          </ac:picMkLst>
        </pc:picChg>
      </pc:sldChg>
      <pc:sldChg chg="addSp delSp modSp mod">
        <pc:chgData name="Murali krishna" userId="9a9e88fc70144a8b" providerId="LiveId" clId="{7E0A83E0-2738-43EC-B521-BA757531C06E}" dt="2023-12-06T17:30:59.344" v="730" actId="1076"/>
        <pc:sldMkLst>
          <pc:docMk/>
          <pc:sldMk cId="3324127430" sldId="271"/>
        </pc:sldMkLst>
        <pc:spChg chg="mod">
          <ac:chgData name="Murali krishna" userId="9a9e88fc70144a8b" providerId="LiveId" clId="{7E0A83E0-2738-43EC-B521-BA757531C06E}" dt="2023-12-06T16:59:55.734" v="294" actId="27636"/>
          <ac:spMkLst>
            <pc:docMk/>
            <pc:sldMk cId="3324127430" sldId="271"/>
            <ac:spMk id="2" creationId="{ABB6D522-1E42-DFEE-E988-5A942B407824}"/>
          </ac:spMkLst>
        </pc:spChg>
        <pc:spChg chg="del mod">
          <ac:chgData name="Murali krishna" userId="9a9e88fc70144a8b" providerId="LiveId" clId="{7E0A83E0-2738-43EC-B521-BA757531C06E}" dt="2023-12-06T16:59:41.333" v="269" actId="478"/>
          <ac:spMkLst>
            <pc:docMk/>
            <pc:sldMk cId="3324127430" sldId="271"/>
            <ac:spMk id="3" creationId="{405F26D9-5580-8967-2CA9-58851E338C1F}"/>
          </ac:spMkLst>
        </pc:spChg>
        <pc:spChg chg="add del mod">
          <ac:chgData name="Murali krishna" userId="9a9e88fc70144a8b" providerId="LiveId" clId="{7E0A83E0-2738-43EC-B521-BA757531C06E}" dt="2023-12-06T16:58:30.380" v="257" actId="478"/>
          <ac:spMkLst>
            <pc:docMk/>
            <pc:sldMk cId="3324127430" sldId="271"/>
            <ac:spMk id="6" creationId="{0883F149-EBCB-E0D2-2D02-6E6FEF619298}"/>
          </ac:spMkLst>
        </pc:spChg>
        <pc:spChg chg="add del mod">
          <ac:chgData name="Murali krishna" userId="9a9e88fc70144a8b" providerId="LiveId" clId="{7E0A83E0-2738-43EC-B521-BA757531C06E}" dt="2023-12-06T16:58:13.020" v="250" actId="22"/>
          <ac:spMkLst>
            <pc:docMk/>
            <pc:sldMk cId="3324127430" sldId="271"/>
            <ac:spMk id="7" creationId="{38CFD4EE-D894-52BE-87EA-D2EEA2587791}"/>
          </ac:spMkLst>
        </pc:spChg>
        <pc:spChg chg="add mod">
          <ac:chgData name="Murali krishna" userId="9a9e88fc70144a8b" providerId="LiveId" clId="{7E0A83E0-2738-43EC-B521-BA757531C06E}" dt="2023-12-06T16:59:29.938" v="265" actId="123"/>
          <ac:spMkLst>
            <pc:docMk/>
            <pc:sldMk cId="3324127430" sldId="271"/>
            <ac:spMk id="8" creationId="{01691090-D893-43DF-0E49-1CDA51D32BD6}"/>
          </ac:spMkLst>
        </pc:spChg>
        <pc:picChg chg="del">
          <ac:chgData name="Murali krishna" userId="9a9e88fc70144a8b" providerId="LiveId" clId="{7E0A83E0-2738-43EC-B521-BA757531C06E}" dt="2023-12-06T16:57:56.694" v="244" actId="478"/>
          <ac:picMkLst>
            <pc:docMk/>
            <pc:sldMk cId="3324127430" sldId="271"/>
            <ac:picMk id="5" creationId="{DC777805-3C7D-A3C7-F1CC-E66921E49379}"/>
          </ac:picMkLst>
        </pc:picChg>
        <pc:picChg chg="add mod">
          <ac:chgData name="Murali krishna" userId="9a9e88fc70144a8b" providerId="LiveId" clId="{7E0A83E0-2738-43EC-B521-BA757531C06E}" dt="2023-12-06T17:30:59.344" v="730" actId="1076"/>
          <ac:picMkLst>
            <pc:docMk/>
            <pc:sldMk cId="3324127430" sldId="271"/>
            <ac:picMk id="5122" creationId="{AAF0BEA3-D607-8C67-8766-E1DC318D7215}"/>
          </ac:picMkLst>
        </pc:picChg>
      </pc:sldChg>
      <pc:sldChg chg="addSp delSp modSp mod">
        <pc:chgData name="Murali krishna" userId="9a9e88fc70144a8b" providerId="LiveId" clId="{7E0A83E0-2738-43EC-B521-BA757531C06E}" dt="2023-12-06T17:39:20.285" v="759" actId="403"/>
        <pc:sldMkLst>
          <pc:docMk/>
          <pc:sldMk cId="3229281018" sldId="275"/>
        </pc:sldMkLst>
        <pc:spChg chg="mod">
          <ac:chgData name="Murali krishna" userId="9a9e88fc70144a8b" providerId="LiveId" clId="{7E0A83E0-2738-43EC-B521-BA757531C06E}" dt="2023-12-06T17:01:36.315" v="351" actId="403"/>
          <ac:spMkLst>
            <pc:docMk/>
            <pc:sldMk cId="3229281018" sldId="275"/>
            <ac:spMk id="2" creationId="{F7BB056E-8202-330A-D3E9-CB562770A3CD}"/>
          </ac:spMkLst>
        </pc:spChg>
        <pc:spChg chg="add mod">
          <ac:chgData name="Murali krishna" userId="9a9e88fc70144a8b" providerId="LiveId" clId="{7E0A83E0-2738-43EC-B521-BA757531C06E}" dt="2023-12-06T17:39:20.285" v="759" actId="403"/>
          <ac:spMkLst>
            <pc:docMk/>
            <pc:sldMk cId="3229281018" sldId="275"/>
            <ac:spMk id="4" creationId="{1BB03E89-C291-80B7-4896-B5D9CE3FB65A}"/>
          </ac:spMkLst>
        </pc:spChg>
        <pc:graphicFrameChg chg="del mod">
          <ac:chgData name="Murali krishna" userId="9a9e88fc70144a8b" providerId="LiveId" clId="{7E0A83E0-2738-43EC-B521-BA757531C06E}" dt="2023-12-06T17:00:26.006" v="297" actId="478"/>
          <ac:graphicFrameMkLst>
            <pc:docMk/>
            <pc:sldMk cId="3229281018" sldId="275"/>
            <ac:graphicFrameMk id="5" creationId="{7C9E737B-729F-A3AF-AECE-9C7152AA0A11}"/>
          </ac:graphicFrameMkLst>
        </pc:graphicFrameChg>
      </pc:sldChg>
      <pc:sldChg chg="addSp delSp modSp del mod">
        <pc:chgData name="Murali krishna" userId="9a9e88fc70144a8b" providerId="LiveId" clId="{7E0A83E0-2738-43EC-B521-BA757531C06E}" dt="2023-12-06T17:11:48.333" v="537" actId="47"/>
        <pc:sldMkLst>
          <pc:docMk/>
          <pc:sldMk cId="925167598" sldId="277"/>
        </pc:sldMkLst>
        <pc:spChg chg="del mod">
          <ac:chgData name="Murali krishna" userId="9a9e88fc70144a8b" providerId="LiveId" clId="{7E0A83E0-2738-43EC-B521-BA757531C06E}" dt="2023-12-06T17:06:02.576" v="420" actId="478"/>
          <ac:spMkLst>
            <pc:docMk/>
            <pc:sldMk cId="925167598" sldId="277"/>
            <ac:spMk id="6" creationId="{01C03342-63E3-B709-B50D-08C01D3DFAF1}"/>
          </ac:spMkLst>
        </pc:spChg>
        <pc:spChg chg="del mod">
          <ac:chgData name="Murali krishna" userId="9a9e88fc70144a8b" providerId="LiveId" clId="{7E0A83E0-2738-43EC-B521-BA757531C06E}" dt="2023-12-06T17:06:10.614" v="425" actId="478"/>
          <ac:spMkLst>
            <pc:docMk/>
            <pc:sldMk cId="925167598" sldId="277"/>
            <ac:spMk id="7" creationId="{14FDDE36-20B0-5D44-50A7-1D5339E3790B}"/>
          </ac:spMkLst>
        </pc:spChg>
        <pc:picChg chg="del">
          <ac:chgData name="Murali krishna" userId="9a9e88fc70144a8b" providerId="LiveId" clId="{7E0A83E0-2738-43EC-B521-BA757531C06E}" dt="2023-12-06T17:06:04.108" v="421" actId="478"/>
          <ac:picMkLst>
            <pc:docMk/>
            <pc:sldMk cId="925167598" sldId="277"/>
            <ac:picMk id="4" creationId="{9F668F33-249A-A31E-6A60-691A2968E881}"/>
          </ac:picMkLst>
        </pc:picChg>
        <pc:picChg chg="add mod">
          <ac:chgData name="Murali krishna" userId="9a9e88fc70144a8b" providerId="LiveId" clId="{7E0A83E0-2738-43EC-B521-BA757531C06E}" dt="2023-12-06T17:06:21.313" v="429"/>
          <ac:picMkLst>
            <pc:docMk/>
            <pc:sldMk cId="925167598" sldId="277"/>
            <ac:picMk id="5" creationId="{6555020E-1881-1D1A-342F-9EE1016AD432}"/>
          </ac:picMkLst>
        </pc:picChg>
        <pc:picChg chg="add del mod">
          <ac:chgData name="Murali krishna" userId="9a9e88fc70144a8b" providerId="LiveId" clId="{7E0A83E0-2738-43EC-B521-BA757531C06E}" dt="2023-12-06T17:09:33.472" v="453" actId="478"/>
          <ac:picMkLst>
            <pc:docMk/>
            <pc:sldMk cId="925167598" sldId="277"/>
            <ac:picMk id="8" creationId="{EB9272C9-4D1E-3FEF-59B1-02D5E776E520}"/>
          </ac:picMkLst>
        </pc:picChg>
        <pc:picChg chg="add del">
          <ac:chgData name="Murali krishna" userId="9a9e88fc70144a8b" providerId="LiveId" clId="{7E0A83E0-2738-43EC-B521-BA757531C06E}" dt="2023-12-06T17:09:43.184" v="455" actId="22"/>
          <ac:picMkLst>
            <pc:docMk/>
            <pc:sldMk cId="925167598" sldId="277"/>
            <ac:picMk id="10" creationId="{429BA3C9-177B-DA56-3B53-DBF0D9D5C98A}"/>
          </ac:picMkLst>
        </pc:picChg>
      </pc:sldChg>
      <pc:sldChg chg="addSp delSp modSp mod">
        <pc:chgData name="Murali krishna" userId="9a9e88fc70144a8b" providerId="LiveId" clId="{7E0A83E0-2738-43EC-B521-BA757531C06E}" dt="2023-12-06T17:07:49.862" v="442" actId="20577"/>
        <pc:sldMkLst>
          <pc:docMk/>
          <pc:sldMk cId="2218183770" sldId="278"/>
        </pc:sldMkLst>
        <pc:spChg chg="mod">
          <ac:chgData name="Murali krishna" userId="9a9e88fc70144a8b" providerId="LiveId" clId="{7E0A83E0-2738-43EC-B521-BA757531C06E}" dt="2023-12-06T17:07:49.862" v="442" actId="20577"/>
          <ac:spMkLst>
            <pc:docMk/>
            <pc:sldMk cId="2218183770" sldId="278"/>
            <ac:spMk id="2" creationId="{7EB1083C-35C0-78D9-0E91-AF3A1ACB2DF0}"/>
          </ac:spMkLst>
        </pc:spChg>
        <pc:spChg chg="add mod">
          <ac:chgData name="Murali krishna" userId="9a9e88fc70144a8b" providerId="LiveId" clId="{7E0A83E0-2738-43EC-B521-BA757531C06E}" dt="2023-12-06T17:05:40.414" v="418" actId="113"/>
          <ac:spMkLst>
            <pc:docMk/>
            <pc:sldMk cId="2218183770" sldId="278"/>
            <ac:spMk id="7" creationId="{89C9344D-7FA5-42C2-41A8-7B9890C88D91}"/>
          </ac:spMkLst>
        </pc:spChg>
        <pc:spChg chg="del mod">
          <ac:chgData name="Murali krishna" userId="9a9e88fc70144a8b" providerId="LiveId" clId="{7E0A83E0-2738-43EC-B521-BA757531C06E}" dt="2023-12-06T17:04:16.877" v="384" actId="478"/>
          <ac:spMkLst>
            <pc:docMk/>
            <pc:sldMk cId="2218183770" sldId="278"/>
            <ac:spMk id="10" creationId="{745A3CC6-0A51-0378-0729-D63150AFFD5B}"/>
          </ac:spMkLst>
        </pc:spChg>
        <pc:spChg chg="del mod">
          <ac:chgData name="Murali krishna" userId="9a9e88fc70144a8b" providerId="LiveId" clId="{7E0A83E0-2738-43EC-B521-BA757531C06E}" dt="2023-12-06T17:04:13.592" v="380" actId="478"/>
          <ac:spMkLst>
            <pc:docMk/>
            <pc:sldMk cId="2218183770" sldId="278"/>
            <ac:spMk id="11" creationId="{288A7D91-9BB1-0599-D39E-235D35A0BD74}"/>
          </ac:spMkLst>
        </pc:spChg>
        <pc:picChg chg="add mod">
          <ac:chgData name="Murali krishna" userId="9a9e88fc70144a8b" providerId="LiveId" clId="{7E0A83E0-2738-43EC-B521-BA757531C06E}" dt="2023-12-06T17:05:10.186" v="414" actId="1076"/>
          <ac:picMkLst>
            <pc:docMk/>
            <pc:sldMk cId="2218183770" sldId="278"/>
            <ac:picMk id="3" creationId="{CDB6DBD6-6421-B14D-2E78-85DDFE6E690D}"/>
          </ac:picMkLst>
        </pc:picChg>
        <pc:picChg chg="del">
          <ac:chgData name="Murali krishna" userId="9a9e88fc70144a8b" providerId="LiveId" clId="{7E0A83E0-2738-43EC-B521-BA757531C06E}" dt="2023-12-06T17:04:08.593" v="378" actId="478"/>
          <ac:picMkLst>
            <pc:docMk/>
            <pc:sldMk cId="2218183770" sldId="278"/>
            <ac:picMk id="4" creationId="{40E7F91B-6340-1592-0DBF-5AD5E9283527}"/>
          </ac:picMkLst>
        </pc:picChg>
        <pc:picChg chg="del mod">
          <ac:chgData name="Murali krishna" userId="9a9e88fc70144a8b" providerId="LiveId" clId="{7E0A83E0-2738-43EC-B521-BA757531C06E}" dt="2023-12-06T17:04:14.677" v="382" actId="478"/>
          <ac:picMkLst>
            <pc:docMk/>
            <pc:sldMk cId="2218183770" sldId="278"/>
            <ac:picMk id="5" creationId="{D128842A-3949-80D7-D1C7-59B7BF3ABB85}"/>
          </ac:picMkLst>
        </pc:picChg>
        <pc:picChg chg="del">
          <ac:chgData name="Murali krishna" userId="9a9e88fc70144a8b" providerId="LiveId" clId="{7E0A83E0-2738-43EC-B521-BA757531C06E}" dt="2023-12-06T17:04:17.872" v="385" actId="478"/>
          <ac:picMkLst>
            <pc:docMk/>
            <pc:sldMk cId="2218183770" sldId="278"/>
            <ac:picMk id="6" creationId="{E688D5A7-D525-78D0-48B3-B83692A48A1D}"/>
          </ac:picMkLst>
        </pc:picChg>
        <pc:picChg chg="del">
          <ac:chgData name="Murali krishna" userId="9a9e88fc70144a8b" providerId="LiveId" clId="{7E0A83E0-2738-43EC-B521-BA757531C06E}" dt="2023-12-06T17:04:19.167" v="386" actId="478"/>
          <ac:picMkLst>
            <pc:docMk/>
            <pc:sldMk cId="2218183770" sldId="278"/>
            <ac:picMk id="8" creationId="{4B254CE4-9F3A-47C8-03C1-99ACB5C1BAA4}"/>
          </ac:picMkLst>
        </pc:picChg>
      </pc:sldChg>
      <pc:sldChg chg="modSp add del mod">
        <pc:chgData name="Murali krishna" userId="9a9e88fc70144a8b" providerId="LiveId" clId="{7E0A83E0-2738-43EC-B521-BA757531C06E}" dt="2023-12-06T17:22:25.040" v="664" actId="14734"/>
        <pc:sldMkLst>
          <pc:docMk/>
          <pc:sldMk cId="1024282375" sldId="281"/>
        </pc:sldMkLst>
        <pc:graphicFrameChg chg="mod modGraphic">
          <ac:chgData name="Murali krishna" userId="9a9e88fc70144a8b" providerId="LiveId" clId="{7E0A83E0-2738-43EC-B521-BA757531C06E}" dt="2023-12-06T17:22:25.040" v="664" actId="14734"/>
          <ac:graphicFrameMkLst>
            <pc:docMk/>
            <pc:sldMk cId="1024282375" sldId="281"/>
            <ac:graphicFrameMk id="4" creationId="{1C91824E-7920-D6D2-A827-EB86F2FB3157}"/>
          </ac:graphicFrameMkLst>
        </pc:graphicFrameChg>
        <pc:graphicFrameChg chg="modGraphic">
          <ac:chgData name="Murali krishna" userId="9a9e88fc70144a8b" providerId="LiveId" clId="{7E0A83E0-2738-43EC-B521-BA757531C06E}" dt="2023-12-06T17:17:28.498" v="599" actId="20577"/>
          <ac:graphicFrameMkLst>
            <pc:docMk/>
            <pc:sldMk cId="1024282375" sldId="281"/>
            <ac:graphicFrameMk id="5" creationId="{740FECB9-166C-8862-89A7-1F2A826542FA}"/>
          </ac:graphicFrameMkLst>
        </pc:graphicFrameChg>
      </pc:sldChg>
      <pc:sldChg chg="addSp delSp modSp mod">
        <pc:chgData name="Murali krishna" userId="9a9e88fc70144a8b" providerId="LiveId" clId="{7E0A83E0-2738-43EC-B521-BA757531C06E}" dt="2023-12-06T17:40:05.293" v="761" actId="27636"/>
        <pc:sldMkLst>
          <pc:docMk/>
          <pc:sldMk cId="3153529812" sldId="282"/>
        </pc:sldMkLst>
        <pc:spChg chg="mod">
          <ac:chgData name="Murali krishna" userId="9a9e88fc70144a8b" providerId="LiveId" clId="{7E0A83E0-2738-43EC-B521-BA757531C06E}" dt="2023-12-06T17:02:01.540" v="360" actId="20577"/>
          <ac:spMkLst>
            <pc:docMk/>
            <pc:sldMk cId="3153529812" sldId="282"/>
            <ac:spMk id="2" creationId="{0C23F618-108D-131D-363A-EA323680E03D}"/>
          </ac:spMkLst>
        </pc:spChg>
        <pc:spChg chg="add mod">
          <ac:chgData name="Murali krishna" userId="9a9e88fc70144a8b" providerId="LiveId" clId="{7E0A83E0-2738-43EC-B521-BA757531C06E}" dt="2023-12-06T17:40:05.293" v="761" actId="27636"/>
          <ac:spMkLst>
            <pc:docMk/>
            <pc:sldMk cId="3153529812" sldId="282"/>
            <ac:spMk id="5" creationId="{A3C728AC-3BD0-3EEA-66BC-C1CB0EF30E8A}"/>
          </ac:spMkLst>
        </pc:spChg>
        <pc:spChg chg="add del">
          <ac:chgData name="Murali krishna" userId="9a9e88fc70144a8b" providerId="LiveId" clId="{7E0A83E0-2738-43EC-B521-BA757531C06E}" dt="2023-12-06T17:02:13.975" v="363" actId="22"/>
          <ac:spMkLst>
            <pc:docMk/>
            <pc:sldMk cId="3153529812" sldId="282"/>
            <ac:spMk id="7" creationId="{9605DBF1-EEAE-B219-45A4-3D1C119B4AC4}"/>
          </ac:spMkLst>
        </pc:spChg>
        <pc:graphicFrameChg chg="del">
          <ac:chgData name="Murali krishna" userId="9a9e88fc70144a8b" providerId="LiveId" clId="{7E0A83E0-2738-43EC-B521-BA757531C06E}" dt="2023-12-06T17:02:10.113" v="361" actId="478"/>
          <ac:graphicFrameMkLst>
            <pc:docMk/>
            <pc:sldMk cId="3153529812" sldId="282"/>
            <ac:graphicFrameMk id="16" creationId="{6F36D596-3300-9DAB-E1E2-2F96B3D22E04}"/>
          </ac:graphicFrameMkLst>
        </pc:graphicFrameChg>
        <pc:picChg chg="del">
          <ac:chgData name="Murali krishna" userId="9a9e88fc70144a8b" providerId="LiveId" clId="{7E0A83E0-2738-43EC-B521-BA757531C06E}" dt="2023-12-06T17:02:29.957" v="369" actId="478"/>
          <ac:picMkLst>
            <pc:docMk/>
            <pc:sldMk cId="3153529812" sldId="282"/>
            <ac:picMk id="3" creationId="{9604AA50-A608-2457-7A96-5DBB71C1CB13}"/>
          </ac:picMkLst>
        </pc:picChg>
        <pc:picChg chg="add mod">
          <ac:chgData name="Murali krishna" userId="9a9e88fc70144a8b" providerId="LiveId" clId="{7E0A83E0-2738-43EC-B521-BA757531C06E}" dt="2023-12-06T17:03:47.664" v="377" actId="14100"/>
          <ac:picMkLst>
            <pc:docMk/>
            <pc:sldMk cId="3153529812" sldId="282"/>
            <ac:picMk id="8" creationId="{993EA927-172F-93A4-12FC-03210771CF5D}"/>
          </ac:picMkLst>
        </pc:picChg>
      </pc:sldChg>
      <pc:sldChg chg="addSp modSp mod">
        <pc:chgData name="Murali krishna" userId="9a9e88fc70144a8b" providerId="LiveId" clId="{7E0A83E0-2738-43EC-B521-BA757531C06E}" dt="2023-12-06T17:31:55.540" v="736" actId="1076"/>
        <pc:sldMkLst>
          <pc:docMk/>
          <pc:sldMk cId="2393712170" sldId="283"/>
        </pc:sldMkLst>
        <pc:spChg chg="mod">
          <ac:chgData name="Murali krishna" userId="9a9e88fc70144a8b" providerId="LiveId" clId="{7E0A83E0-2738-43EC-B521-BA757531C06E}" dt="2023-12-06T17:31:48.901" v="734" actId="1076"/>
          <ac:spMkLst>
            <pc:docMk/>
            <pc:sldMk cId="2393712170" sldId="283"/>
            <ac:spMk id="4" creationId="{1BEB46D7-EE56-2F24-AEA6-9BBC43FA626C}"/>
          </ac:spMkLst>
        </pc:spChg>
        <pc:spChg chg="mod">
          <ac:chgData name="Murali krishna" userId="9a9e88fc70144a8b" providerId="LiveId" clId="{7E0A83E0-2738-43EC-B521-BA757531C06E}" dt="2023-12-06T17:31:52.665" v="735" actId="1076"/>
          <ac:spMkLst>
            <pc:docMk/>
            <pc:sldMk cId="2393712170" sldId="283"/>
            <ac:spMk id="5" creationId="{CA78550F-DB7D-F09C-5B9A-025D4F00D237}"/>
          </ac:spMkLst>
        </pc:spChg>
        <pc:picChg chg="add mod">
          <ac:chgData name="Murali krishna" userId="9a9e88fc70144a8b" providerId="LiveId" clId="{7E0A83E0-2738-43EC-B521-BA757531C06E}" dt="2023-12-06T17:31:55.540" v="736" actId="1076"/>
          <ac:picMkLst>
            <pc:docMk/>
            <pc:sldMk cId="2393712170" sldId="283"/>
            <ac:picMk id="6146" creationId="{3D91ECB5-4505-DDA1-F106-3B2504302FEF}"/>
          </ac:picMkLst>
        </pc:picChg>
      </pc:sldChg>
      <pc:sldChg chg="addSp delSp modSp mod">
        <pc:chgData name="Murali krishna" userId="9a9e88fc70144a8b" providerId="LiveId" clId="{7E0A83E0-2738-43EC-B521-BA757531C06E}" dt="2023-12-06T17:26:33.083" v="713" actId="1076"/>
        <pc:sldMkLst>
          <pc:docMk/>
          <pc:sldMk cId="248321688" sldId="284"/>
        </pc:sldMkLst>
        <pc:spChg chg="mod">
          <ac:chgData name="Murali krishna" userId="9a9e88fc70144a8b" providerId="LiveId" clId="{7E0A83E0-2738-43EC-B521-BA757531C06E}" dt="2023-12-06T17:26:33.083" v="713" actId="1076"/>
          <ac:spMkLst>
            <pc:docMk/>
            <pc:sldMk cId="248321688" sldId="284"/>
            <ac:spMk id="2" creationId="{1A0C32A2-4907-B127-A476-BFAC954954A1}"/>
          </ac:spMkLst>
        </pc:spChg>
        <pc:spChg chg="add del mod">
          <ac:chgData name="Murali krishna" userId="9a9e88fc70144a8b" providerId="LiveId" clId="{7E0A83E0-2738-43EC-B521-BA757531C06E}" dt="2023-12-06T17:24:44.282" v="689" actId="478"/>
          <ac:spMkLst>
            <pc:docMk/>
            <pc:sldMk cId="248321688" sldId="284"/>
            <ac:spMk id="3" creationId="{03AEF9D7-4FE0-0507-5E9E-930FB45419EF}"/>
          </ac:spMkLst>
        </pc:spChg>
        <pc:spChg chg="add del">
          <ac:chgData name="Murali krishna" userId="9a9e88fc70144a8b" providerId="LiveId" clId="{7E0A83E0-2738-43EC-B521-BA757531C06E}" dt="2023-12-06T17:24:20.429" v="681"/>
          <ac:spMkLst>
            <pc:docMk/>
            <pc:sldMk cId="248321688" sldId="284"/>
            <ac:spMk id="4" creationId="{18F9A05D-15A0-5EFF-8BAA-1D07325100A5}"/>
          </ac:spMkLst>
        </pc:spChg>
        <pc:spChg chg="add del">
          <ac:chgData name="Murali krishna" userId="9a9e88fc70144a8b" providerId="LiveId" clId="{7E0A83E0-2738-43EC-B521-BA757531C06E}" dt="2023-12-06T17:24:20.429" v="681"/>
          <ac:spMkLst>
            <pc:docMk/>
            <pc:sldMk cId="248321688" sldId="284"/>
            <ac:spMk id="5" creationId="{3460C630-6B0C-5801-9899-ADC6A58ADAF0}"/>
          </ac:spMkLst>
        </pc:spChg>
        <pc:spChg chg="add del">
          <ac:chgData name="Murali krishna" userId="9a9e88fc70144a8b" providerId="LiveId" clId="{7E0A83E0-2738-43EC-B521-BA757531C06E}" dt="2023-12-06T17:24:24.095" v="683"/>
          <ac:spMkLst>
            <pc:docMk/>
            <pc:sldMk cId="248321688" sldId="284"/>
            <ac:spMk id="6" creationId="{DB85138E-EFC1-9DF1-BF70-E6919D610BB2}"/>
          </ac:spMkLst>
        </pc:spChg>
        <pc:spChg chg="add del">
          <ac:chgData name="Murali krishna" userId="9a9e88fc70144a8b" providerId="LiveId" clId="{7E0A83E0-2738-43EC-B521-BA757531C06E}" dt="2023-12-06T17:24:24.095" v="683"/>
          <ac:spMkLst>
            <pc:docMk/>
            <pc:sldMk cId="248321688" sldId="284"/>
            <ac:spMk id="7" creationId="{7EA6734B-7FFE-427A-57DB-FC5AB7ED3646}"/>
          </ac:spMkLst>
        </pc:spChg>
        <pc:spChg chg="add del">
          <ac:chgData name="Murali krishna" userId="9a9e88fc70144a8b" providerId="LiveId" clId="{7E0A83E0-2738-43EC-B521-BA757531C06E}" dt="2023-12-06T17:24:32.802" v="686"/>
          <ac:spMkLst>
            <pc:docMk/>
            <pc:sldMk cId="248321688" sldId="284"/>
            <ac:spMk id="8" creationId="{EFBF6806-C229-DE71-FA6A-725F05413EA7}"/>
          </ac:spMkLst>
        </pc:spChg>
        <pc:spChg chg="add del">
          <ac:chgData name="Murali krishna" userId="9a9e88fc70144a8b" providerId="LiveId" clId="{7E0A83E0-2738-43EC-B521-BA757531C06E}" dt="2023-12-06T17:24:32.802" v="686"/>
          <ac:spMkLst>
            <pc:docMk/>
            <pc:sldMk cId="248321688" sldId="284"/>
            <ac:spMk id="9" creationId="{7CA96D0F-D625-4C87-18DB-762553661129}"/>
          </ac:spMkLst>
        </pc:spChg>
        <pc:spChg chg="add del">
          <ac:chgData name="Murali krishna" userId="9a9e88fc70144a8b" providerId="LiveId" clId="{7E0A83E0-2738-43EC-B521-BA757531C06E}" dt="2023-12-06T17:24:41.688" v="688"/>
          <ac:spMkLst>
            <pc:docMk/>
            <pc:sldMk cId="248321688" sldId="284"/>
            <ac:spMk id="10" creationId="{A79B32EF-C82A-839B-8514-5D2F5D3F8D1F}"/>
          </ac:spMkLst>
        </pc:spChg>
        <pc:spChg chg="add del">
          <ac:chgData name="Murali krishna" userId="9a9e88fc70144a8b" providerId="LiveId" clId="{7E0A83E0-2738-43EC-B521-BA757531C06E}" dt="2023-12-06T17:24:41.688" v="688"/>
          <ac:spMkLst>
            <pc:docMk/>
            <pc:sldMk cId="248321688" sldId="284"/>
            <ac:spMk id="11" creationId="{A891A3D7-63E5-EFB3-1332-9EF06C99B4E5}"/>
          </ac:spMkLst>
        </pc:spChg>
        <pc:spChg chg="add del mod">
          <ac:chgData name="Murali krishna" userId="9a9e88fc70144a8b" providerId="LiveId" clId="{7E0A83E0-2738-43EC-B521-BA757531C06E}" dt="2023-12-06T17:24:56.746" v="693" actId="478"/>
          <ac:spMkLst>
            <pc:docMk/>
            <pc:sldMk cId="248321688" sldId="284"/>
            <ac:spMk id="12" creationId="{876688BC-FEBF-B52E-E1E3-E5648099C17D}"/>
          </ac:spMkLst>
        </pc:spChg>
        <pc:spChg chg="add del">
          <ac:chgData name="Murali krishna" userId="9a9e88fc70144a8b" providerId="LiveId" clId="{7E0A83E0-2738-43EC-B521-BA757531C06E}" dt="2023-12-06T17:24:52.272" v="692"/>
          <ac:spMkLst>
            <pc:docMk/>
            <pc:sldMk cId="248321688" sldId="284"/>
            <ac:spMk id="13" creationId="{BD02DBC4-7546-E6E4-5243-4FD1A6C464BC}"/>
          </ac:spMkLst>
        </pc:spChg>
        <pc:spChg chg="add del">
          <ac:chgData name="Murali krishna" userId="9a9e88fc70144a8b" providerId="LiveId" clId="{7E0A83E0-2738-43EC-B521-BA757531C06E}" dt="2023-12-06T17:24:52.272" v="692"/>
          <ac:spMkLst>
            <pc:docMk/>
            <pc:sldMk cId="248321688" sldId="284"/>
            <ac:spMk id="14" creationId="{BF39A2A8-2DAE-D1D9-0FD9-BF1DB030E841}"/>
          </ac:spMkLst>
        </pc:spChg>
        <pc:spChg chg="add del">
          <ac:chgData name="Murali krishna" userId="9a9e88fc70144a8b" providerId="LiveId" clId="{7E0A83E0-2738-43EC-B521-BA757531C06E}" dt="2023-12-06T17:24:59.227" v="695"/>
          <ac:spMkLst>
            <pc:docMk/>
            <pc:sldMk cId="248321688" sldId="284"/>
            <ac:spMk id="15" creationId="{E4030607-BBA4-9BE4-F8E0-1D97B7E93A27}"/>
          </ac:spMkLst>
        </pc:spChg>
        <pc:spChg chg="add del">
          <ac:chgData name="Murali krishna" userId="9a9e88fc70144a8b" providerId="LiveId" clId="{7E0A83E0-2738-43EC-B521-BA757531C06E}" dt="2023-12-06T17:24:59.227" v="695"/>
          <ac:spMkLst>
            <pc:docMk/>
            <pc:sldMk cId="248321688" sldId="284"/>
            <ac:spMk id="16" creationId="{5FCCE85E-B8F6-FE6E-9275-E80618884D41}"/>
          </ac:spMkLst>
        </pc:spChg>
        <pc:spChg chg="add mod">
          <ac:chgData name="Murali krishna" userId="9a9e88fc70144a8b" providerId="LiveId" clId="{7E0A83E0-2738-43EC-B521-BA757531C06E}" dt="2023-12-06T17:26:10.672" v="712" actId="123"/>
          <ac:spMkLst>
            <pc:docMk/>
            <pc:sldMk cId="248321688" sldId="284"/>
            <ac:spMk id="17" creationId="{D03E1F2D-A0FA-A930-552C-00ED6CF8DBF5}"/>
          </ac:spMkLst>
        </pc:spChg>
        <pc:spChg chg="add mod">
          <ac:chgData name="Murali krishna" userId="9a9e88fc70144a8b" providerId="LiveId" clId="{7E0A83E0-2738-43EC-B521-BA757531C06E}" dt="2023-12-06T17:25:10.566" v="699" actId="1076"/>
          <ac:spMkLst>
            <pc:docMk/>
            <pc:sldMk cId="248321688" sldId="284"/>
            <ac:spMk id="18" creationId="{1DC5B043-2E10-C7D7-3135-06DF5FBC8A40}"/>
          </ac:spMkLst>
        </pc:spChg>
      </pc:sldChg>
      <pc:sldChg chg="new del ord">
        <pc:chgData name="Murali krishna" userId="9a9e88fc70144a8b" providerId="LiveId" clId="{7E0A83E0-2738-43EC-B521-BA757531C06E}" dt="2023-12-06T16:46:38.260" v="51" actId="47"/>
        <pc:sldMkLst>
          <pc:docMk/>
          <pc:sldMk cId="2427118662" sldId="285"/>
        </pc:sldMkLst>
      </pc:sldChg>
      <pc:sldChg chg="addSp delSp modSp add mod">
        <pc:chgData name="Murali krishna" userId="9a9e88fc70144a8b" providerId="LiveId" clId="{7E0A83E0-2738-43EC-B521-BA757531C06E}" dt="2023-12-06T17:08:29.759" v="451" actId="14100"/>
        <pc:sldMkLst>
          <pc:docMk/>
          <pc:sldMk cId="3844612353" sldId="285"/>
        </pc:sldMkLst>
        <pc:spChg chg="mod">
          <ac:chgData name="Murali krishna" userId="9a9e88fc70144a8b" providerId="LiveId" clId="{7E0A83E0-2738-43EC-B521-BA757531C06E}" dt="2023-12-06T17:08:00.078" v="446" actId="20577"/>
          <ac:spMkLst>
            <pc:docMk/>
            <pc:sldMk cId="3844612353" sldId="285"/>
            <ac:spMk id="2" creationId="{7EB1083C-35C0-78D9-0E91-AF3A1ACB2DF0}"/>
          </ac:spMkLst>
        </pc:spChg>
        <pc:spChg chg="mod">
          <ac:chgData name="Murali krishna" userId="9a9e88fc70144a8b" providerId="LiveId" clId="{7E0A83E0-2738-43EC-B521-BA757531C06E}" dt="2023-12-06T17:08:23.335" v="449" actId="1076"/>
          <ac:spMkLst>
            <pc:docMk/>
            <pc:sldMk cId="3844612353" sldId="285"/>
            <ac:spMk id="7" creationId="{89C9344D-7FA5-42C2-41A8-7B9890C88D91}"/>
          </ac:spMkLst>
        </pc:spChg>
        <pc:picChg chg="del">
          <ac:chgData name="Murali krishna" userId="9a9e88fc70144a8b" providerId="LiveId" clId="{7E0A83E0-2738-43EC-B521-BA757531C06E}" dt="2023-12-06T17:06:40.919" v="431" actId="478"/>
          <ac:picMkLst>
            <pc:docMk/>
            <pc:sldMk cId="3844612353" sldId="285"/>
            <ac:picMk id="3" creationId="{CDB6DBD6-6421-B14D-2E78-85DDFE6E690D}"/>
          </ac:picMkLst>
        </pc:picChg>
        <pc:picChg chg="add mod">
          <ac:chgData name="Murali krishna" userId="9a9e88fc70144a8b" providerId="LiveId" clId="{7E0A83E0-2738-43EC-B521-BA757531C06E}" dt="2023-12-06T17:08:26.426" v="450" actId="14100"/>
          <ac:picMkLst>
            <pc:docMk/>
            <pc:sldMk cId="3844612353" sldId="285"/>
            <ac:picMk id="4" creationId="{1D428F3E-9413-D9C9-9C5B-42CAC7706BD5}"/>
          </ac:picMkLst>
        </pc:picChg>
        <pc:picChg chg="add mod">
          <ac:chgData name="Murali krishna" userId="9a9e88fc70144a8b" providerId="LiveId" clId="{7E0A83E0-2738-43EC-B521-BA757531C06E}" dt="2023-12-06T17:08:29.759" v="451" actId="14100"/>
          <ac:picMkLst>
            <pc:docMk/>
            <pc:sldMk cId="3844612353" sldId="285"/>
            <ac:picMk id="5" creationId="{8D588F8B-F70E-FF44-05C6-0A7430E06E15}"/>
          </ac:picMkLst>
        </pc:picChg>
      </pc:sldChg>
      <pc:sldChg chg="addSp delSp modSp add mod">
        <pc:chgData name="Murali krishna" userId="9a9e88fc70144a8b" providerId="LiveId" clId="{7E0A83E0-2738-43EC-B521-BA757531C06E}" dt="2023-12-06T17:11:42.245" v="536" actId="1076"/>
        <pc:sldMkLst>
          <pc:docMk/>
          <pc:sldMk cId="2395827238" sldId="286"/>
        </pc:sldMkLst>
        <pc:spChg chg="mod">
          <ac:chgData name="Murali krishna" userId="9a9e88fc70144a8b" providerId="LiveId" clId="{7E0A83E0-2738-43EC-B521-BA757531C06E}" dt="2023-12-06T17:11:32.780" v="535" actId="20577"/>
          <ac:spMkLst>
            <pc:docMk/>
            <pc:sldMk cId="2395827238" sldId="286"/>
            <ac:spMk id="2" creationId="{7EB1083C-35C0-78D9-0E91-AF3A1ACB2DF0}"/>
          </ac:spMkLst>
        </pc:spChg>
        <pc:spChg chg="del mod">
          <ac:chgData name="Murali krishna" userId="9a9e88fc70144a8b" providerId="LiveId" clId="{7E0A83E0-2738-43EC-B521-BA757531C06E}" dt="2023-12-06T17:09:54.797" v="461" actId="478"/>
          <ac:spMkLst>
            <pc:docMk/>
            <pc:sldMk cId="2395827238" sldId="286"/>
            <ac:spMk id="7" creationId="{89C9344D-7FA5-42C2-41A8-7B9890C88D91}"/>
          </ac:spMkLst>
        </pc:spChg>
        <pc:picChg chg="del mod">
          <ac:chgData name="Murali krishna" userId="9a9e88fc70144a8b" providerId="LiveId" clId="{7E0A83E0-2738-43EC-B521-BA757531C06E}" dt="2023-12-06T17:09:50.425" v="458" actId="478"/>
          <ac:picMkLst>
            <pc:docMk/>
            <pc:sldMk cId="2395827238" sldId="286"/>
            <ac:picMk id="4" creationId="{1D428F3E-9413-D9C9-9C5B-42CAC7706BD5}"/>
          </ac:picMkLst>
        </pc:picChg>
        <pc:picChg chg="del">
          <ac:chgData name="Murali krishna" userId="9a9e88fc70144a8b" providerId="LiveId" clId="{7E0A83E0-2738-43EC-B521-BA757531C06E}" dt="2023-12-06T17:09:51.024" v="459" actId="478"/>
          <ac:picMkLst>
            <pc:docMk/>
            <pc:sldMk cId="2395827238" sldId="286"/>
            <ac:picMk id="5" creationId="{8D588F8B-F70E-FF44-05C6-0A7430E06E15}"/>
          </ac:picMkLst>
        </pc:picChg>
        <pc:picChg chg="add mod">
          <ac:chgData name="Murali krishna" userId="9a9e88fc70144a8b" providerId="LiveId" clId="{7E0A83E0-2738-43EC-B521-BA757531C06E}" dt="2023-12-06T17:11:42.245" v="536" actId="1076"/>
          <ac:picMkLst>
            <pc:docMk/>
            <pc:sldMk cId="2395827238" sldId="286"/>
            <ac:picMk id="6" creationId="{BF363297-788E-5BC5-4FD4-AB383AC0C2AC}"/>
          </ac:picMkLst>
        </pc:picChg>
      </pc:sldChg>
      <pc:sldChg chg="addSp delSp modSp add mod">
        <pc:chgData name="Murali krishna" userId="9a9e88fc70144a8b" providerId="LiveId" clId="{7E0A83E0-2738-43EC-B521-BA757531C06E}" dt="2023-12-06T17:12:57.115" v="553" actId="14100"/>
        <pc:sldMkLst>
          <pc:docMk/>
          <pc:sldMk cId="204199207" sldId="287"/>
        </pc:sldMkLst>
        <pc:spChg chg="mod">
          <ac:chgData name="Murali krishna" userId="9a9e88fc70144a8b" providerId="LiveId" clId="{7E0A83E0-2738-43EC-B521-BA757531C06E}" dt="2023-12-06T17:12:13.320" v="549" actId="20577"/>
          <ac:spMkLst>
            <pc:docMk/>
            <pc:sldMk cId="204199207" sldId="287"/>
            <ac:spMk id="2" creationId="{7EB1083C-35C0-78D9-0E91-AF3A1ACB2DF0}"/>
          </ac:spMkLst>
        </pc:spChg>
        <pc:picChg chg="add mod">
          <ac:chgData name="Murali krishna" userId="9a9e88fc70144a8b" providerId="LiveId" clId="{7E0A83E0-2738-43EC-B521-BA757531C06E}" dt="2023-12-06T17:12:57.115" v="553" actId="14100"/>
          <ac:picMkLst>
            <pc:docMk/>
            <pc:sldMk cId="204199207" sldId="287"/>
            <ac:picMk id="4" creationId="{9CE84928-D291-2DF4-D36F-FE82BC227684}"/>
          </ac:picMkLst>
        </pc:picChg>
        <pc:picChg chg="del">
          <ac:chgData name="Murali krishna" userId="9a9e88fc70144a8b" providerId="LiveId" clId="{7E0A83E0-2738-43EC-B521-BA757531C06E}" dt="2023-12-06T17:12:02.480" v="539" actId="478"/>
          <ac:picMkLst>
            <pc:docMk/>
            <pc:sldMk cId="204199207" sldId="287"/>
            <ac:picMk id="6" creationId="{BF363297-788E-5BC5-4FD4-AB383AC0C2AC}"/>
          </ac:picMkLst>
        </pc:picChg>
      </pc:sldChg>
    </pc:docChg>
  </pc:docChgLst>
  <pc:docChgLst>
    <pc:chgData name="Rahul Mahanthi" userId="190f996b385d98c6" providerId="LiveId" clId="{2E8BEF03-7915-4169-9826-F3001D3BC180}"/>
    <pc:docChg chg="modSld">
      <pc:chgData name="Rahul Mahanthi" userId="190f996b385d98c6" providerId="LiveId" clId="{2E8BEF03-7915-4169-9826-F3001D3BC180}" dt="2023-12-07T04:33:16.499" v="1" actId="20577"/>
      <pc:docMkLst>
        <pc:docMk/>
      </pc:docMkLst>
      <pc:sldChg chg="modSp mod">
        <pc:chgData name="Rahul Mahanthi" userId="190f996b385d98c6" providerId="LiveId" clId="{2E8BEF03-7915-4169-9826-F3001D3BC180}" dt="2023-12-07T04:33:16.499" v="1" actId="20577"/>
        <pc:sldMkLst>
          <pc:docMk/>
          <pc:sldMk cId="204199207" sldId="287"/>
        </pc:sldMkLst>
        <pc:spChg chg="mod">
          <ac:chgData name="Rahul Mahanthi" userId="190f996b385d98c6" providerId="LiveId" clId="{2E8BEF03-7915-4169-9826-F3001D3BC180}" dt="2023-12-07T04:33:16.499" v="1" actId="20577"/>
          <ac:spMkLst>
            <pc:docMk/>
            <pc:sldMk cId="204199207" sldId="287"/>
            <ac:spMk id="2" creationId="{7EB1083C-35C0-78D9-0E91-AF3A1ACB2DF0}"/>
          </ac:spMkLst>
        </pc:spChg>
      </pc:sldChg>
    </pc:docChg>
  </pc:docChgLst>
</pc:chgInfo>
</file>

<file path=ppt/media/image1.jpeg>
</file>

<file path=ppt/media/image10.jpeg>
</file>

<file path=ppt/media/image11.gif>
</file>

<file path=ppt/media/image12.jpg>
</file>

<file path=ppt/media/image13.jpg>
</file>

<file path=ppt/media/image14.jpg>
</file>

<file path=ppt/media/image15.jpg>
</file>

<file path=ppt/media/image16.png>
</file>

<file path=ppt/media/image17.png>
</file>

<file path=ppt/media/image18.jpeg>
</file>

<file path=ppt/media/image2.jpeg>
</file>

<file path=ppt/media/image3.png>
</file>

<file path=ppt/media/image4.jpg>
</file>

<file path=ppt/media/image5.jpeg>
</file>

<file path=ppt/media/image6.gif>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F2433-A11C-467D-9A9B-B5AB62B46E7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BB0D9AF-F261-42E2-89E9-49E2ABCAC5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3F4AFAE-4AE9-41A1-9573-4A510CAAAD4C}"/>
              </a:ext>
            </a:extLst>
          </p:cNvPr>
          <p:cNvSpPr>
            <a:spLocks noGrp="1"/>
          </p:cNvSpPr>
          <p:nvPr>
            <p:ph type="dt" sz="half" idx="10"/>
          </p:nvPr>
        </p:nvSpPr>
        <p:spPr/>
        <p:txBody>
          <a:bodyPr/>
          <a:lstStyle/>
          <a:p>
            <a:fld id="{EE43563F-D153-4E7D-A74E-5633A1477076}" type="datetimeFigureOut">
              <a:rPr lang="en-IN" smtClean="0"/>
              <a:t>07-12-2023</a:t>
            </a:fld>
            <a:endParaRPr lang="en-IN"/>
          </a:p>
        </p:txBody>
      </p:sp>
      <p:sp>
        <p:nvSpPr>
          <p:cNvPr id="5" name="Footer Placeholder 4">
            <a:extLst>
              <a:ext uri="{FF2B5EF4-FFF2-40B4-BE49-F238E27FC236}">
                <a16:creationId xmlns:a16="http://schemas.microsoft.com/office/drawing/2014/main" id="{14F6EBCF-0525-4ED6-845C-D2F049BD24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2F403B-F81A-4526-A753-BF8AF95FF73C}"/>
              </a:ext>
            </a:extLst>
          </p:cNvPr>
          <p:cNvSpPr>
            <a:spLocks noGrp="1"/>
          </p:cNvSpPr>
          <p:nvPr>
            <p:ph type="sldNum" sz="quarter" idx="12"/>
          </p:nvPr>
        </p:nvSpPr>
        <p:spPr/>
        <p:txBody>
          <a:bodyPr/>
          <a:lstStyle/>
          <a:p>
            <a:fld id="{CB082736-05B3-4C2F-B5DD-3731EF5DDD57}" type="slidenum">
              <a:rPr lang="en-IN" smtClean="0"/>
              <a:t>‹#›</a:t>
            </a:fld>
            <a:endParaRPr lang="en-IN"/>
          </a:p>
        </p:txBody>
      </p:sp>
    </p:spTree>
    <p:extLst>
      <p:ext uri="{BB962C8B-B14F-4D97-AF65-F5344CB8AC3E}">
        <p14:creationId xmlns:p14="http://schemas.microsoft.com/office/powerpoint/2010/main" val="4887268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0DBEB-7537-4E9C-9754-94D2BB8AD11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7B884AC-32B1-4E36-9CC4-6E6C331C3E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C77E10-2D89-463A-B8C4-D1CD5AFA7CC5}"/>
              </a:ext>
            </a:extLst>
          </p:cNvPr>
          <p:cNvSpPr>
            <a:spLocks noGrp="1"/>
          </p:cNvSpPr>
          <p:nvPr>
            <p:ph type="dt" sz="half" idx="10"/>
          </p:nvPr>
        </p:nvSpPr>
        <p:spPr/>
        <p:txBody>
          <a:bodyPr/>
          <a:lstStyle/>
          <a:p>
            <a:fld id="{EE43563F-D153-4E7D-A74E-5633A1477076}" type="datetimeFigureOut">
              <a:rPr lang="en-IN" smtClean="0"/>
              <a:t>07-12-2023</a:t>
            </a:fld>
            <a:endParaRPr lang="en-IN"/>
          </a:p>
        </p:txBody>
      </p:sp>
      <p:sp>
        <p:nvSpPr>
          <p:cNvPr id="5" name="Footer Placeholder 4">
            <a:extLst>
              <a:ext uri="{FF2B5EF4-FFF2-40B4-BE49-F238E27FC236}">
                <a16:creationId xmlns:a16="http://schemas.microsoft.com/office/drawing/2014/main" id="{60E9B675-4D70-4BFD-9C07-5C18F79CFC7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62CF46-281A-466C-9276-78DCCB736EDF}"/>
              </a:ext>
            </a:extLst>
          </p:cNvPr>
          <p:cNvSpPr>
            <a:spLocks noGrp="1"/>
          </p:cNvSpPr>
          <p:nvPr>
            <p:ph type="sldNum" sz="quarter" idx="12"/>
          </p:nvPr>
        </p:nvSpPr>
        <p:spPr/>
        <p:txBody>
          <a:bodyPr/>
          <a:lstStyle/>
          <a:p>
            <a:fld id="{CB082736-05B3-4C2F-B5DD-3731EF5DDD57}" type="slidenum">
              <a:rPr lang="en-IN" smtClean="0"/>
              <a:t>‹#›</a:t>
            </a:fld>
            <a:endParaRPr lang="en-IN"/>
          </a:p>
        </p:txBody>
      </p:sp>
    </p:spTree>
    <p:extLst>
      <p:ext uri="{BB962C8B-B14F-4D97-AF65-F5344CB8AC3E}">
        <p14:creationId xmlns:p14="http://schemas.microsoft.com/office/powerpoint/2010/main" val="1308760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F1CF43-805A-4010-84A7-82A842BDA1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ACF5203-5FF8-4572-B5E3-25B78B8AFF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63432F-84E0-4C18-A93D-B0FB9B7D9B53}"/>
              </a:ext>
            </a:extLst>
          </p:cNvPr>
          <p:cNvSpPr>
            <a:spLocks noGrp="1"/>
          </p:cNvSpPr>
          <p:nvPr>
            <p:ph type="dt" sz="half" idx="10"/>
          </p:nvPr>
        </p:nvSpPr>
        <p:spPr/>
        <p:txBody>
          <a:bodyPr/>
          <a:lstStyle/>
          <a:p>
            <a:fld id="{EE43563F-D153-4E7D-A74E-5633A1477076}" type="datetimeFigureOut">
              <a:rPr lang="en-IN" smtClean="0"/>
              <a:t>07-12-2023</a:t>
            </a:fld>
            <a:endParaRPr lang="en-IN"/>
          </a:p>
        </p:txBody>
      </p:sp>
      <p:sp>
        <p:nvSpPr>
          <p:cNvPr id="5" name="Footer Placeholder 4">
            <a:extLst>
              <a:ext uri="{FF2B5EF4-FFF2-40B4-BE49-F238E27FC236}">
                <a16:creationId xmlns:a16="http://schemas.microsoft.com/office/drawing/2014/main" id="{185374AE-844B-44ED-8F74-792937DE28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F108A1F-8CE1-4CC6-AF39-D094857DEAD5}"/>
              </a:ext>
            </a:extLst>
          </p:cNvPr>
          <p:cNvSpPr>
            <a:spLocks noGrp="1"/>
          </p:cNvSpPr>
          <p:nvPr>
            <p:ph type="sldNum" sz="quarter" idx="12"/>
          </p:nvPr>
        </p:nvSpPr>
        <p:spPr/>
        <p:txBody>
          <a:bodyPr/>
          <a:lstStyle/>
          <a:p>
            <a:fld id="{CB082736-05B3-4C2F-B5DD-3731EF5DDD57}" type="slidenum">
              <a:rPr lang="en-IN" smtClean="0"/>
              <a:t>‹#›</a:t>
            </a:fld>
            <a:endParaRPr lang="en-IN"/>
          </a:p>
        </p:txBody>
      </p:sp>
    </p:spTree>
    <p:extLst>
      <p:ext uri="{BB962C8B-B14F-4D97-AF65-F5344CB8AC3E}">
        <p14:creationId xmlns:p14="http://schemas.microsoft.com/office/powerpoint/2010/main" val="14929588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03E5662-3331-4B85-A64A-7EFDBD0082B1}" type="datetimeFigureOut">
              <a:rPr lang="en-IN" smtClean="0"/>
              <a:t>07-12-2023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C36366-6ED8-46D2-829B-67E2BAA29BB4}" type="slidenum">
              <a:rPr lang="en-IN" smtClean="0"/>
              <a:t>‹#›</a:t>
            </a:fld>
            <a:endParaRPr lang="en-IN"/>
          </a:p>
        </p:txBody>
      </p:sp>
    </p:spTree>
    <p:extLst>
      <p:ext uri="{BB962C8B-B14F-4D97-AF65-F5344CB8AC3E}">
        <p14:creationId xmlns:p14="http://schemas.microsoft.com/office/powerpoint/2010/main" val="1538425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3E5662-3331-4B85-A64A-7EFDBD0082B1}" type="datetimeFigureOut">
              <a:rPr lang="en-IN" smtClean="0"/>
              <a:t>07-12-2023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C36366-6ED8-46D2-829B-67E2BAA29BB4}" type="slidenum">
              <a:rPr lang="en-IN" smtClean="0"/>
              <a:t>‹#›</a:t>
            </a:fld>
            <a:endParaRPr lang="en-IN"/>
          </a:p>
        </p:txBody>
      </p:sp>
    </p:spTree>
    <p:extLst>
      <p:ext uri="{BB962C8B-B14F-4D97-AF65-F5344CB8AC3E}">
        <p14:creationId xmlns:p14="http://schemas.microsoft.com/office/powerpoint/2010/main" val="7613914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3E5662-3331-4B85-A64A-7EFDBD0082B1}" type="datetimeFigureOut">
              <a:rPr lang="en-IN" smtClean="0"/>
              <a:t>07-12-2023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C36366-6ED8-46D2-829B-67E2BAA29BB4}" type="slidenum">
              <a:rPr lang="en-IN" smtClean="0"/>
              <a:t>‹#›</a:t>
            </a:fld>
            <a:endParaRPr lang="en-IN"/>
          </a:p>
        </p:txBody>
      </p:sp>
    </p:spTree>
    <p:extLst>
      <p:ext uri="{BB962C8B-B14F-4D97-AF65-F5344CB8AC3E}">
        <p14:creationId xmlns:p14="http://schemas.microsoft.com/office/powerpoint/2010/main" val="494890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03E5662-3331-4B85-A64A-7EFDBD0082B1}" type="datetimeFigureOut">
              <a:rPr lang="en-IN" smtClean="0"/>
              <a:t>07-12-2023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C36366-6ED8-46D2-829B-67E2BAA29BB4}" type="slidenum">
              <a:rPr lang="en-IN" smtClean="0"/>
              <a:t>‹#›</a:t>
            </a:fld>
            <a:endParaRPr lang="en-IN"/>
          </a:p>
        </p:txBody>
      </p:sp>
    </p:spTree>
    <p:extLst>
      <p:ext uri="{BB962C8B-B14F-4D97-AF65-F5344CB8AC3E}">
        <p14:creationId xmlns:p14="http://schemas.microsoft.com/office/powerpoint/2010/main" val="40326603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03E5662-3331-4B85-A64A-7EFDBD0082B1}" type="datetimeFigureOut">
              <a:rPr lang="en-IN" smtClean="0"/>
              <a:t>07-12-2023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4C36366-6ED8-46D2-829B-67E2BAA29BB4}" type="slidenum">
              <a:rPr lang="en-IN" smtClean="0"/>
              <a:t>‹#›</a:t>
            </a:fld>
            <a:endParaRPr lang="en-IN"/>
          </a:p>
        </p:txBody>
      </p:sp>
    </p:spTree>
    <p:extLst>
      <p:ext uri="{BB962C8B-B14F-4D97-AF65-F5344CB8AC3E}">
        <p14:creationId xmlns:p14="http://schemas.microsoft.com/office/powerpoint/2010/main" val="33685646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03E5662-3331-4B85-A64A-7EFDBD0082B1}" type="datetimeFigureOut">
              <a:rPr lang="en-IN" smtClean="0"/>
              <a:t>07-12-2023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4C36366-6ED8-46D2-829B-67E2BAA29BB4}" type="slidenum">
              <a:rPr lang="en-IN" smtClean="0"/>
              <a:t>‹#›</a:t>
            </a:fld>
            <a:endParaRPr lang="en-IN"/>
          </a:p>
        </p:txBody>
      </p:sp>
    </p:spTree>
    <p:extLst>
      <p:ext uri="{BB962C8B-B14F-4D97-AF65-F5344CB8AC3E}">
        <p14:creationId xmlns:p14="http://schemas.microsoft.com/office/powerpoint/2010/main" val="22994145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3E5662-3331-4B85-A64A-7EFDBD0082B1}" type="datetimeFigureOut">
              <a:rPr lang="en-IN" smtClean="0"/>
              <a:t>07-12-2023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4C36366-6ED8-46D2-829B-67E2BAA29BB4}" type="slidenum">
              <a:rPr lang="en-IN" smtClean="0"/>
              <a:t>‹#›</a:t>
            </a:fld>
            <a:endParaRPr lang="en-IN"/>
          </a:p>
        </p:txBody>
      </p:sp>
    </p:spTree>
    <p:extLst>
      <p:ext uri="{BB962C8B-B14F-4D97-AF65-F5344CB8AC3E}">
        <p14:creationId xmlns:p14="http://schemas.microsoft.com/office/powerpoint/2010/main" val="22584683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03E5662-3331-4B85-A64A-7EFDBD0082B1}" type="datetimeFigureOut">
              <a:rPr lang="en-IN" smtClean="0"/>
              <a:t>07-12-2023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C36366-6ED8-46D2-829B-67E2BAA29BB4}" type="slidenum">
              <a:rPr lang="en-IN" smtClean="0"/>
              <a:t>‹#›</a:t>
            </a:fld>
            <a:endParaRPr lang="en-IN"/>
          </a:p>
        </p:txBody>
      </p:sp>
    </p:spTree>
    <p:extLst>
      <p:ext uri="{BB962C8B-B14F-4D97-AF65-F5344CB8AC3E}">
        <p14:creationId xmlns:p14="http://schemas.microsoft.com/office/powerpoint/2010/main" val="38833069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48A32-A344-4C9F-B75F-AC43F6D525D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B0D9084-DEBE-4024-BD5C-A4020FA4E44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F33259B-0923-4993-930C-A57BB0EC2CD2}"/>
              </a:ext>
            </a:extLst>
          </p:cNvPr>
          <p:cNvSpPr>
            <a:spLocks noGrp="1"/>
          </p:cNvSpPr>
          <p:nvPr>
            <p:ph type="dt" sz="half" idx="10"/>
          </p:nvPr>
        </p:nvSpPr>
        <p:spPr/>
        <p:txBody>
          <a:bodyPr/>
          <a:lstStyle/>
          <a:p>
            <a:fld id="{EE43563F-D153-4E7D-A74E-5633A1477076}" type="datetimeFigureOut">
              <a:rPr lang="en-IN" smtClean="0"/>
              <a:t>07-12-2023</a:t>
            </a:fld>
            <a:endParaRPr lang="en-IN"/>
          </a:p>
        </p:txBody>
      </p:sp>
      <p:sp>
        <p:nvSpPr>
          <p:cNvPr id="5" name="Footer Placeholder 4">
            <a:extLst>
              <a:ext uri="{FF2B5EF4-FFF2-40B4-BE49-F238E27FC236}">
                <a16:creationId xmlns:a16="http://schemas.microsoft.com/office/drawing/2014/main" id="{353869F0-CCCF-4E34-B08A-06670946C6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856AAB5-16D9-4F49-8F36-4FBC270DDA27}"/>
              </a:ext>
            </a:extLst>
          </p:cNvPr>
          <p:cNvSpPr>
            <a:spLocks noGrp="1"/>
          </p:cNvSpPr>
          <p:nvPr>
            <p:ph type="sldNum" sz="quarter" idx="12"/>
          </p:nvPr>
        </p:nvSpPr>
        <p:spPr/>
        <p:txBody>
          <a:bodyPr/>
          <a:lstStyle/>
          <a:p>
            <a:fld id="{CB082736-05B3-4C2F-B5DD-3731EF5DDD57}" type="slidenum">
              <a:rPr lang="en-IN" smtClean="0"/>
              <a:t>‹#›</a:t>
            </a:fld>
            <a:endParaRPr lang="en-IN"/>
          </a:p>
        </p:txBody>
      </p:sp>
    </p:spTree>
    <p:extLst>
      <p:ext uri="{BB962C8B-B14F-4D97-AF65-F5344CB8AC3E}">
        <p14:creationId xmlns:p14="http://schemas.microsoft.com/office/powerpoint/2010/main" val="29868873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03E5662-3331-4B85-A64A-7EFDBD0082B1}" type="datetimeFigureOut">
              <a:rPr lang="en-IN" smtClean="0"/>
              <a:t>07-12-2023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C36366-6ED8-46D2-829B-67E2BAA29BB4}" type="slidenum">
              <a:rPr lang="en-IN" smtClean="0"/>
              <a:t>‹#›</a:t>
            </a:fld>
            <a:endParaRPr lang="en-IN"/>
          </a:p>
        </p:txBody>
      </p:sp>
    </p:spTree>
    <p:extLst>
      <p:ext uri="{BB962C8B-B14F-4D97-AF65-F5344CB8AC3E}">
        <p14:creationId xmlns:p14="http://schemas.microsoft.com/office/powerpoint/2010/main" val="4480057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3E5662-3331-4B85-A64A-7EFDBD0082B1}" type="datetimeFigureOut">
              <a:rPr lang="en-IN" smtClean="0"/>
              <a:t>07-12-2023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C36366-6ED8-46D2-829B-67E2BAA29BB4}" type="slidenum">
              <a:rPr lang="en-IN" smtClean="0"/>
              <a:t>‹#›</a:t>
            </a:fld>
            <a:endParaRPr lang="en-IN"/>
          </a:p>
        </p:txBody>
      </p:sp>
    </p:spTree>
    <p:extLst>
      <p:ext uri="{BB962C8B-B14F-4D97-AF65-F5344CB8AC3E}">
        <p14:creationId xmlns:p14="http://schemas.microsoft.com/office/powerpoint/2010/main" val="26964091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3E5662-3331-4B85-A64A-7EFDBD0082B1}" type="datetimeFigureOut">
              <a:rPr lang="en-IN" smtClean="0"/>
              <a:t>07-12-2023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C36366-6ED8-46D2-829B-67E2BAA29BB4}" type="slidenum">
              <a:rPr lang="en-IN" smtClean="0"/>
              <a:t>‹#›</a:t>
            </a:fld>
            <a:endParaRPr lang="en-IN"/>
          </a:p>
        </p:txBody>
      </p:sp>
    </p:spTree>
    <p:extLst>
      <p:ext uri="{BB962C8B-B14F-4D97-AF65-F5344CB8AC3E}">
        <p14:creationId xmlns:p14="http://schemas.microsoft.com/office/powerpoint/2010/main" val="3173729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CB3A4-49D5-4497-805F-579654CD62D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DE703C3-C15B-4310-9DA2-83C3E19590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A2602E-1319-4B5E-BC1A-E17E06AC9994}"/>
              </a:ext>
            </a:extLst>
          </p:cNvPr>
          <p:cNvSpPr>
            <a:spLocks noGrp="1"/>
          </p:cNvSpPr>
          <p:nvPr>
            <p:ph type="dt" sz="half" idx="10"/>
          </p:nvPr>
        </p:nvSpPr>
        <p:spPr/>
        <p:txBody>
          <a:bodyPr/>
          <a:lstStyle/>
          <a:p>
            <a:fld id="{EE43563F-D153-4E7D-A74E-5633A1477076}" type="datetimeFigureOut">
              <a:rPr lang="en-IN" smtClean="0"/>
              <a:t>07-12-2023</a:t>
            </a:fld>
            <a:endParaRPr lang="en-IN"/>
          </a:p>
        </p:txBody>
      </p:sp>
      <p:sp>
        <p:nvSpPr>
          <p:cNvPr id="5" name="Footer Placeholder 4">
            <a:extLst>
              <a:ext uri="{FF2B5EF4-FFF2-40B4-BE49-F238E27FC236}">
                <a16:creationId xmlns:a16="http://schemas.microsoft.com/office/drawing/2014/main" id="{4B552D03-34C8-4CA2-B839-1F0EBECCC7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4EB4902-4594-4A80-A3F9-17C9166D53C0}"/>
              </a:ext>
            </a:extLst>
          </p:cNvPr>
          <p:cNvSpPr>
            <a:spLocks noGrp="1"/>
          </p:cNvSpPr>
          <p:nvPr>
            <p:ph type="sldNum" sz="quarter" idx="12"/>
          </p:nvPr>
        </p:nvSpPr>
        <p:spPr/>
        <p:txBody>
          <a:bodyPr/>
          <a:lstStyle/>
          <a:p>
            <a:fld id="{CB082736-05B3-4C2F-B5DD-3731EF5DDD57}" type="slidenum">
              <a:rPr lang="en-IN" smtClean="0"/>
              <a:t>‹#›</a:t>
            </a:fld>
            <a:endParaRPr lang="en-IN"/>
          </a:p>
        </p:txBody>
      </p:sp>
    </p:spTree>
    <p:extLst>
      <p:ext uri="{BB962C8B-B14F-4D97-AF65-F5344CB8AC3E}">
        <p14:creationId xmlns:p14="http://schemas.microsoft.com/office/powerpoint/2010/main" val="2358526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F1024-D911-4306-B3B3-3AE9A7DC59B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2E1C5F-98E6-486A-8766-50599F7B083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EE91DCE-4855-4C77-BFA5-AAAAD48B122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27C1E05-0414-4DA5-8BF4-A5C93696FF9E}"/>
              </a:ext>
            </a:extLst>
          </p:cNvPr>
          <p:cNvSpPr>
            <a:spLocks noGrp="1"/>
          </p:cNvSpPr>
          <p:nvPr>
            <p:ph type="dt" sz="half" idx="10"/>
          </p:nvPr>
        </p:nvSpPr>
        <p:spPr/>
        <p:txBody>
          <a:bodyPr/>
          <a:lstStyle/>
          <a:p>
            <a:fld id="{EE43563F-D153-4E7D-A74E-5633A1477076}" type="datetimeFigureOut">
              <a:rPr lang="en-IN" smtClean="0"/>
              <a:t>07-12-2023</a:t>
            </a:fld>
            <a:endParaRPr lang="en-IN"/>
          </a:p>
        </p:txBody>
      </p:sp>
      <p:sp>
        <p:nvSpPr>
          <p:cNvPr id="6" name="Footer Placeholder 5">
            <a:extLst>
              <a:ext uri="{FF2B5EF4-FFF2-40B4-BE49-F238E27FC236}">
                <a16:creationId xmlns:a16="http://schemas.microsoft.com/office/drawing/2014/main" id="{8B585246-839B-4090-9A99-D123D21C99D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03F828D-270D-4C7B-BD51-ADBB8F7EBF0A}"/>
              </a:ext>
            </a:extLst>
          </p:cNvPr>
          <p:cNvSpPr>
            <a:spLocks noGrp="1"/>
          </p:cNvSpPr>
          <p:nvPr>
            <p:ph type="sldNum" sz="quarter" idx="12"/>
          </p:nvPr>
        </p:nvSpPr>
        <p:spPr/>
        <p:txBody>
          <a:bodyPr/>
          <a:lstStyle/>
          <a:p>
            <a:fld id="{CB082736-05B3-4C2F-B5DD-3731EF5DDD57}" type="slidenum">
              <a:rPr lang="en-IN" smtClean="0"/>
              <a:t>‹#›</a:t>
            </a:fld>
            <a:endParaRPr lang="en-IN"/>
          </a:p>
        </p:txBody>
      </p:sp>
    </p:spTree>
    <p:extLst>
      <p:ext uri="{BB962C8B-B14F-4D97-AF65-F5344CB8AC3E}">
        <p14:creationId xmlns:p14="http://schemas.microsoft.com/office/powerpoint/2010/main" val="18153328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26502-E36C-4C12-9AA5-B870C176A44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C9B8E48-C626-4A98-A9C8-F051F2038B0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DDF3618-306D-4A7B-80FB-DD26B494CD7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643D9DA-4C69-4BF1-9EB1-10840C0FD6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5DE1AC0-15E1-45BA-A23A-0487A3E6F6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F3C60ED-EDB4-48BD-9C0A-32C0739B894D}"/>
              </a:ext>
            </a:extLst>
          </p:cNvPr>
          <p:cNvSpPr>
            <a:spLocks noGrp="1"/>
          </p:cNvSpPr>
          <p:nvPr>
            <p:ph type="dt" sz="half" idx="10"/>
          </p:nvPr>
        </p:nvSpPr>
        <p:spPr/>
        <p:txBody>
          <a:bodyPr/>
          <a:lstStyle/>
          <a:p>
            <a:fld id="{EE43563F-D153-4E7D-A74E-5633A1477076}" type="datetimeFigureOut">
              <a:rPr lang="en-IN" smtClean="0"/>
              <a:t>07-12-2023</a:t>
            </a:fld>
            <a:endParaRPr lang="en-IN"/>
          </a:p>
        </p:txBody>
      </p:sp>
      <p:sp>
        <p:nvSpPr>
          <p:cNvPr id="8" name="Footer Placeholder 7">
            <a:extLst>
              <a:ext uri="{FF2B5EF4-FFF2-40B4-BE49-F238E27FC236}">
                <a16:creationId xmlns:a16="http://schemas.microsoft.com/office/drawing/2014/main" id="{70097FCF-6DE0-43C1-8E43-BF045F967D8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41ED76C-2FCB-46B3-8FC1-A8DE320E7D2A}"/>
              </a:ext>
            </a:extLst>
          </p:cNvPr>
          <p:cNvSpPr>
            <a:spLocks noGrp="1"/>
          </p:cNvSpPr>
          <p:nvPr>
            <p:ph type="sldNum" sz="quarter" idx="12"/>
          </p:nvPr>
        </p:nvSpPr>
        <p:spPr/>
        <p:txBody>
          <a:bodyPr/>
          <a:lstStyle/>
          <a:p>
            <a:fld id="{CB082736-05B3-4C2F-B5DD-3731EF5DDD57}" type="slidenum">
              <a:rPr lang="en-IN" smtClean="0"/>
              <a:t>‹#›</a:t>
            </a:fld>
            <a:endParaRPr lang="en-IN"/>
          </a:p>
        </p:txBody>
      </p:sp>
    </p:spTree>
    <p:extLst>
      <p:ext uri="{BB962C8B-B14F-4D97-AF65-F5344CB8AC3E}">
        <p14:creationId xmlns:p14="http://schemas.microsoft.com/office/powerpoint/2010/main" val="490334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506C5-3486-4C3B-A5DB-5A5870B7F3B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5E95BB6-C228-43C1-8F71-23F7A72FE3E7}"/>
              </a:ext>
            </a:extLst>
          </p:cNvPr>
          <p:cNvSpPr>
            <a:spLocks noGrp="1"/>
          </p:cNvSpPr>
          <p:nvPr>
            <p:ph type="dt" sz="half" idx="10"/>
          </p:nvPr>
        </p:nvSpPr>
        <p:spPr/>
        <p:txBody>
          <a:bodyPr/>
          <a:lstStyle/>
          <a:p>
            <a:fld id="{EE43563F-D153-4E7D-A74E-5633A1477076}" type="datetimeFigureOut">
              <a:rPr lang="en-IN" smtClean="0"/>
              <a:t>07-12-2023</a:t>
            </a:fld>
            <a:endParaRPr lang="en-IN"/>
          </a:p>
        </p:txBody>
      </p:sp>
      <p:sp>
        <p:nvSpPr>
          <p:cNvPr id="4" name="Footer Placeholder 3">
            <a:extLst>
              <a:ext uri="{FF2B5EF4-FFF2-40B4-BE49-F238E27FC236}">
                <a16:creationId xmlns:a16="http://schemas.microsoft.com/office/drawing/2014/main" id="{E46105A1-C070-44A3-97D6-F0F49C14C8E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36C0281-4996-4D91-ABBB-ED8E7580D88A}"/>
              </a:ext>
            </a:extLst>
          </p:cNvPr>
          <p:cNvSpPr>
            <a:spLocks noGrp="1"/>
          </p:cNvSpPr>
          <p:nvPr>
            <p:ph type="sldNum" sz="quarter" idx="12"/>
          </p:nvPr>
        </p:nvSpPr>
        <p:spPr/>
        <p:txBody>
          <a:bodyPr/>
          <a:lstStyle/>
          <a:p>
            <a:fld id="{CB082736-05B3-4C2F-B5DD-3731EF5DDD57}" type="slidenum">
              <a:rPr lang="en-IN" smtClean="0"/>
              <a:t>‹#›</a:t>
            </a:fld>
            <a:endParaRPr lang="en-IN"/>
          </a:p>
        </p:txBody>
      </p:sp>
    </p:spTree>
    <p:extLst>
      <p:ext uri="{BB962C8B-B14F-4D97-AF65-F5344CB8AC3E}">
        <p14:creationId xmlns:p14="http://schemas.microsoft.com/office/powerpoint/2010/main" val="53093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92ED16-D460-43E9-A760-535BE2E9ED06}"/>
              </a:ext>
            </a:extLst>
          </p:cNvPr>
          <p:cNvSpPr>
            <a:spLocks noGrp="1"/>
          </p:cNvSpPr>
          <p:nvPr>
            <p:ph type="dt" sz="half" idx="10"/>
          </p:nvPr>
        </p:nvSpPr>
        <p:spPr/>
        <p:txBody>
          <a:bodyPr/>
          <a:lstStyle/>
          <a:p>
            <a:fld id="{EE43563F-D153-4E7D-A74E-5633A1477076}" type="datetimeFigureOut">
              <a:rPr lang="en-IN" smtClean="0"/>
              <a:t>07-12-2023</a:t>
            </a:fld>
            <a:endParaRPr lang="en-IN"/>
          </a:p>
        </p:txBody>
      </p:sp>
      <p:sp>
        <p:nvSpPr>
          <p:cNvPr id="3" name="Footer Placeholder 2">
            <a:extLst>
              <a:ext uri="{FF2B5EF4-FFF2-40B4-BE49-F238E27FC236}">
                <a16:creationId xmlns:a16="http://schemas.microsoft.com/office/drawing/2014/main" id="{768DA1F9-8B22-4361-9D24-6938554A2B4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ADD10B2-4D42-458F-B753-64FCFE74E98E}"/>
              </a:ext>
            </a:extLst>
          </p:cNvPr>
          <p:cNvSpPr>
            <a:spLocks noGrp="1"/>
          </p:cNvSpPr>
          <p:nvPr>
            <p:ph type="sldNum" sz="quarter" idx="12"/>
          </p:nvPr>
        </p:nvSpPr>
        <p:spPr/>
        <p:txBody>
          <a:bodyPr/>
          <a:lstStyle/>
          <a:p>
            <a:fld id="{CB082736-05B3-4C2F-B5DD-3731EF5DDD57}" type="slidenum">
              <a:rPr lang="en-IN" smtClean="0"/>
              <a:t>‹#›</a:t>
            </a:fld>
            <a:endParaRPr lang="en-IN"/>
          </a:p>
        </p:txBody>
      </p:sp>
    </p:spTree>
    <p:extLst>
      <p:ext uri="{BB962C8B-B14F-4D97-AF65-F5344CB8AC3E}">
        <p14:creationId xmlns:p14="http://schemas.microsoft.com/office/powerpoint/2010/main" val="3993512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3C6B1-0F0F-4878-A032-3B25DCCCDF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9665B9E-8DC7-4D20-BC31-D085D2EB7A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B8B1B06-5051-4EE2-B0FE-485DBE0963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ACC75E-D8A2-4705-A86C-1B87C68A78AB}"/>
              </a:ext>
            </a:extLst>
          </p:cNvPr>
          <p:cNvSpPr>
            <a:spLocks noGrp="1"/>
          </p:cNvSpPr>
          <p:nvPr>
            <p:ph type="dt" sz="half" idx="10"/>
          </p:nvPr>
        </p:nvSpPr>
        <p:spPr/>
        <p:txBody>
          <a:bodyPr/>
          <a:lstStyle/>
          <a:p>
            <a:fld id="{EE43563F-D153-4E7D-A74E-5633A1477076}" type="datetimeFigureOut">
              <a:rPr lang="en-IN" smtClean="0"/>
              <a:t>07-12-2023</a:t>
            </a:fld>
            <a:endParaRPr lang="en-IN"/>
          </a:p>
        </p:txBody>
      </p:sp>
      <p:sp>
        <p:nvSpPr>
          <p:cNvPr id="6" name="Footer Placeholder 5">
            <a:extLst>
              <a:ext uri="{FF2B5EF4-FFF2-40B4-BE49-F238E27FC236}">
                <a16:creationId xmlns:a16="http://schemas.microsoft.com/office/drawing/2014/main" id="{0C6C2C4B-4E10-48CF-9568-6B98A7A40ED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6E70C86-AAE5-4F16-B59C-E1883D806FFB}"/>
              </a:ext>
            </a:extLst>
          </p:cNvPr>
          <p:cNvSpPr>
            <a:spLocks noGrp="1"/>
          </p:cNvSpPr>
          <p:nvPr>
            <p:ph type="sldNum" sz="quarter" idx="12"/>
          </p:nvPr>
        </p:nvSpPr>
        <p:spPr/>
        <p:txBody>
          <a:bodyPr/>
          <a:lstStyle/>
          <a:p>
            <a:fld id="{CB082736-05B3-4C2F-B5DD-3731EF5DDD57}" type="slidenum">
              <a:rPr lang="en-IN" smtClean="0"/>
              <a:t>‹#›</a:t>
            </a:fld>
            <a:endParaRPr lang="en-IN"/>
          </a:p>
        </p:txBody>
      </p:sp>
    </p:spTree>
    <p:extLst>
      <p:ext uri="{BB962C8B-B14F-4D97-AF65-F5344CB8AC3E}">
        <p14:creationId xmlns:p14="http://schemas.microsoft.com/office/powerpoint/2010/main" val="2188377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F5797-41D1-4118-A540-A97C3698AF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1F88AE6-8E5F-485A-83BA-72B716DC23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C440471-EA76-4A61-9632-FC358A9BD2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7E6A53-F4C8-4EC9-A428-FCDB4CD086D5}"/>
              </a:ext>
            </a:extLst>
          </p:cNvPr>
          <p:cNvSpPr>
            <a:spLocks noGrp="1"/>
          </p:cNvSpPr>
          <p:nvPr>
            <p:ph type="dt" sz="half" idx="10"/>
          </p:nvPr>
        </p:nvSpPr>
        <p:spPr/>
        <p:txBody>
          <a:bodyPr/>
          <a:lstStyle/>
          <a:p>
            <a:fld id="{EE43563F-D153-4E7D-A74E-5633A1477076}" type="datetimeFigureOut">
              <a:rPr lang="en-IN" smtClean="0"/>
              <a:t>07-12-2023</a:t>
            </a:fld>
            <a:endParaRPr lang="en-IN"/>
          </a:p>
        </p:txBody>
      </p:sp>
      <p:sp>
        <p:nvSpPr>
          <p:cNvPr id="6" name="Footer Placeholder 5">
            <a:extLst>
              <a:ext uri="{FF2B5EF4-FFF2-40B4-BE49-F238E27FC236}">
                <a16:creationId xmlns:a16="http://schemas.microsoft.com/office/drawing/2014/main" id="{A8A749ED-95AE-4A48-96E9-2662E259A73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F057FEC-811A-4FB8-911D-0BFF09776059}"/>
              </a:ext>
            </a:extLst>
          </p:cNvPr>
          <p:cNvSpPr>
            <a:spLocks noGrp="1"/>
          </p:cNvSpPr>
          <p:nvPr>
            <p:ph type="sldNum" sz="quarter" idx="12"/>
          </p:nvPr>
        </p:nvSpPr>
        <p:spPr/>
        <p:txBody>
          <a:bodyPr/>
          <a:lstStyle/>
          <a:p>
            <a:fld id="{CB082736-05B3-4C2F-B5DD-3731EF5DDD57}" type="slidenum">
              <a:rPr lang="en-IN" smtClean="0"/>
              <a:t>‹#›</a:t>
            </a:fld>
            <a:endParaRPr lang="en-IN"/>
          </a:p>
        </p:txBody>
      </p:sp>
    </p:spTree>
    <p:extLst>
      <p:ext uri="{BB962C8B-B14F-4D97-AF65-F5344CB8AC3E}">
        <p14:creationId xmlns:p14="http://schemas.microsoft.com/office/powerpoint/2010/main" val="2540474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6B56C7-C251-4A99-909D-1035BB89BE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FBA6790-9027-4ABA-BEA0-1387A6D812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653012F-3560-436B-B440-FB2A4BDDB0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43563F-D153-4E7D-A74E-5633A1477076}" type="datetimeFigureOut">
              <a:rPr lang="en-IN" smtClean="0"/>
              <a:t>07-12-2023</a:t>
            </a:fld>
            <a:endParaRPr lang="en-IN"/>
          </a:p>
        </p:txBody>
      </p:sp>
      <p:sp>
        <p:nvSpPr>
          <p:cNvPr id="5" name="Footer Placeholder 4">
            <a:extLst>
              <a:ext uri="{FF2B5EF4-FFF2-40B4-BE49-F238E27FC236}">
                <a16:creationId xmlns:a16="http://schemas.microsoft.com/office/drawing/2014/main" id="{0906C3D9-5B5A-45A3-817E-511810E417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A51B57C-5CF5-473F-9696-99AF6559F1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082736-05B3-4C2F-B5DD-3731EF5DDD57}" type="slidenum">
              <a:rPr lang="en-IN" smtClean="0"/>
              <a:t>‹#›</a:t>
            </a:fld>
            <a:endParaRPr lang="en-IN"/>
          </a:p>
        </p:txBody>
      </p:sp>
    </p:spTree>
    <p:extLst>
      <p:ext uri="{BB962C8B-B14F-4D97-AF65-F5344CB8AC3E}">
        <p14:creationId xmlns:p14="http://schemas.microsoft.com/office/powerpoint/2010/main" val="27044482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3E5662-3331-4B85-A64A-7EFDBD0082B1}" type="datetimeFigureOut">
              <a:rPr lang="en-IN" smtClean="0"/>
              <a:t>07-12-2023</a:t>
            </a:fld>
            <a:endParaRPr lang="en-IN"/>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C36366-6ED8-46D2-829B-67E2BAA29BB4}" type="slidenum">
              <a:rPr lang="en-IN" smtClean="0"/>
              <a:t>‹#›</a:t>
            </a:fld>
            <a:endParaRPr lang="en-IN"/>
          </a:p>
        </p:txBody>
      </p:sp>
    </p:spTree>
    <p:extLst>
      <p:ext uri="{BB962C8B-B14F-4D97-AF65-F5344CB8AC3E}">
        <p14:creationId xmlns:p14="http://schemas.microsoft.com/office/powerpoint/2010/main" val="11573407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gi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hape&#10;&#10;Description automatically generated with medium confidence">
            <a:extLst>
              <a:ext uri="{FF2B5EF4-FFF2-40B4-BE49-F238E27FC236}">
                <a16:creationId xmlns:a16="http://schemas.microsoft.com/office/drawing/2014/main" id="{E9C1EFB2-6242-7238-FF67-6725232F88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19"/>
            <a:ext cx="12192000" cy="6857481"/>
          </a:xfrm>
          <a:prstGeom prst="rect">
            <a:avLst/>
          </a:prstGeom>
        </p:spPr>
      </p:pic>
      <p:sp>
        <p:nvSpPr>
          <p:cNvPr id="2" name="Title 1">
            <a:extLst>
              <a:ext uri="{FF2B5EF4-FFF2-40B4-BE49-F238E27FC236}">
                <a16:creationId xmlns:a16="http://schemas.microsoft.com/office/drawing/2014/main" id="{C9A42295-5664-40FC-9495-1F3DBAF0CCFA}"/>
              </a:ext>
            </a:extLst>
          </p:cNvPr>
          <p:cNvSpPr>
            <a:spLocks noGrp="1"/>
          </p:cNvSpPr>
          <p:nvPr>
            <p:ph type="ctrTitle"/>
          </p:nvPr>
        </p:nvSpPr>
        <p:spPr>
          <a:xfrm>
            <a:off x="1524000" y="1606457"/>
            <a:ext cx="9144000" cy="2387600"/>
          </a:xfrm>
        </p:spPr>
        <p:txBody>
          <a:bodyPr>
            <a:normAutofit/>
          </a:bodyPr>
          <a:lstStyle/>
          <a:p>
            <a:r>
              <a:rPr lang="en-IN" b="1" dirty="0">
                <a:latin typeface="Century Gothic"/>
              </a:rPr>
              <a:t> </a:t>
            </a:r>
            <a:r>
              <a:rPr lang="en-IN" sz="5400" b="1" dirty="0"/>
              <a:t>Potato Leaf Disease Detection</a:t>
            </a:r>
            <a:endParaRPr lang="en-IN" b="1" dirty="0">
              <a:latin typeface="Century Gothic"/>
            </a:endParaRPr>
          </a:p>
        </p:txBody>
      </p:sp>
      <p:sp>
        <p:nvSpPr>
          <p:cNvPr id="3" name="Subtitle 2">
            <a:extLst>
              <a:ext uri="{FF2B5EF4-FFF2-40B4-BE49-F238E27FC236}">
                <a16:creationId xmlns:a16="http://schemas.microsoft.com/office/drawing/2014/main" id="{DBFDEABA-5511-4D2E-A17E-1F92EB7D9923}"/>
              </a:ext>
            </a:extLst>
          </p:cNvPr>
          <p:cNvSpPr>
            <a:spLocks noGrp="1"/>
          </p:cNvSpPr>
          <p:nvPr>
            <p:ph type="subTitle" idx="1"/>
          </p:nvPr>
        </p:nvSpPr>
        <p:spPr>
          <a:xfrm>
            <a:off x="274191" y="4563050"/>
            <a:ext cx="6307763" cy="1725957"/>
          </a:xfrm>
        </p:spPr>
        <p:txBody>
          <a:bodyPr anchor="ctr">
            <a:normAutofit fontScale="62500" lnSpcReduction="20000"/>
          </a:bodyPr>
          <a:lstStyle/>
          <a:p>
            <a:r>
              <a:rPr lang="en-IN" b="1" dirty="0">
                <a:latin typeface="Century Gothic"/>
              </a:rPr>
              <a:t>Project Members</a:t>
            </a:r>
          </a:p>
          <a:p>
            <a:r>
              <a:rPr lang="en-IN" b="1" dirty="0">
                <a:latin typeface="Century Gothic"/>
              </a:rPr>
              <a:t>D Soma </a:t>
            </a:r>
            <a:r>
              <a:rPr lang="en-IN" b="1" dirty="0" err="1">
                <a:latin typeface="Century Gothic"/>
              </a:rPr>
              <a:t>sekhar</a:t>
            </a:r>
            <a:r>
              <a:rPr lang="en-IN" b="1" dirty="0">
                <a:latin typeface="Century Gothic"/>
              </a:rPr>
              <a:t> </a:t>
            </a:r>
            <a:r>
              <a:rPr lang="en-IN" b="1" dirty="0" err="1">
                <a:latin typeface="Century Gothic"/>
              </a:rPr>
              <a:t>reddy</a:t>
            </a:r>
            <a:r>
              <a:rPr lang="en-IN" b="1" dirty="0">
                <a:latin typeface="Century Gothic"/>
              </a:rPr>
              <a:t> - AP21110011377</a:t>
            </a:r>
          </a:p>
          <a:p>
            <a:r>
              <a:rPr lang="en-IN" b="1" dirty="0">
                <a:latin typeface="Century Gothic"/>
              </a:rPr>
              <a:t>G Murali krishna - AP21110011388</a:t>
            </a:r>
          </a:p>
          <a:p>
            <a:r>
              <a:rPr lang="en-IN" b="1" dirty="0">
                <a:latin typeface="Century Gothic"/>
              </a:rPr>
              <a:t>S Sanjeev </a:t>
            </a:r>
            <a:r>
              <a:rPr lang="en-IN" b="1" dirty="0" err="1">
                <a:latin typeface="Century Gothic"/>
              </a:rPr>
              <a:t>reddy</a:t>
            </a:r>
            <a:r>
              <a:rPr lang="en-IN" b="1" dirty="0">
                <a:latin typeface="Century Gothic"/>
              </a:rPr>
              <a:t> - AP21110011392</a:t>
            </a:r>
          </a:p>
          <a:p>
            <a:r>
              <a:rPr lang="en-IN" b="1" dirty="0">
                <a:latin typeface="Century Gothic"/>
              </a:rPr>
              <a:t>M Rahul - AP21110011393</a:t>
            </a:r>
          </a:p>
          <a:p>
            <a:r>
              <a:rPr lang="en-IN" b="1" dirty="0">
                <a:latin typeface="Century Gothic"/>
              </a:rPr>
              <a:t>N Vamshi krishna – AP21110011403</a:t>
            </a:r>
          </a:p>
          <a:p>
            <a:endParaRPr lang="en-IN" b="1" dirty="0">
              <a:latin typeface="Century Gothic"/>
            </a:endParaRPr>
          </a:p>
        </p:txBody>
      </p:sp>
      <p:sp>
        <p:nvSpPr>
          <p:cNvPr id="4" name="Subtitle 2">
            <a:extLst>
              <a:ext uri="{FF2B5EF4-FFF2-40B4-BE49-F238E27FC236}">
                <a16:creationId xmlns:a16="http://schemas.microsoft.com/office/drawing/2014/main" id="{9008454C-6A9F-4A8F-91F1-431E825D63FF}"/>
              </a:ext>
            </a:extLst>
          </p:cNvPr>
          <p:cNvSpPr txBox="1">
            <a:spLocks/>
          </p:cNvSpPr>
          <p:nvPr/>
        </p:nvSpPr>
        <p:spPr>
          <a:xfrm>
            <a:off x="7944678" y="4907756"/>
            <a:ext cx="3803374" cy="1655762"/>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IN" b="1" dirty="0">
                <a:latin typeface="Century Gothic"/>
              </a:rPr>
              <a:t>Project Mentor</a:t>
            </a:r>
          </a:p>
          <a:p>
            <a:r>
              <a:rPr lang="en-IN" sz="2000" b="1" dirty="0">
                <a:latin typeface="Century Gothic"/>
              </a:rPr>
              <a:t>Dr.Sanjay kumar</a:t>
            </a:r>
          </a:p>
        </p:txBody>
      </p:sp>
    </p:spTree>
    <p:extLst>
      <p:ext uri="{BB962C8B-B14F-4D97-AF65-F5344CB8AC3E}">
        <p14:creationId xmlns:p14="http://schemas.microsoft.com/office/powerpoint/2010/main" val="9561933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BB056E-8202-330A-D3E9-CB562770A3CD}"/>
              </a:ext>
            </a:extLst>
          </p:cNvPr>
          <p:cNvSpPr>
            <a:spLocks noGrp="1"/>
          </p:cNvSpPr>
          <p:nvPr>
            <p:ph type="title"/>
          </p:nvPr>
        </p:nvSpPr>
        <p:spPr>
          <a:xfrm>
            <a:off x="841248" y="256032"/>
            <a:ext cx="10506456" cy="1014984"/>
          </a:xfrm>
        </p:spPr>
        <p:txBody>
          <a:bodyPr anchor="b">
            <a:normAutofit/>
          </a:bodyPr>
          <a:lstStyle/>
          <a:p>
            <a:r>
              <a:rPr lang="en-US" b="1" dirty="0">
                <a:latin typeface="Century Gothic" panose="020B0502020202020204" pitchFamily="34" charset="0"/>
                <a:cs typeface="Calibri Light"/>
              </a:rPr>
              <a:t>Classification </a:t>
            </a:r>
            <a:r>
              <a:rPr lang="en-US" sz="4000" b="1" dirty="0">
                <a:latin typeface="Century Gothic" panose="020B0502020202020204" pitchFamily="34" charset="0"/>
                <a:cs typeface="Calibri Light"/>
              </a:rPr>
              <a:t>CNN</a:t>
            </a:r>
            <a:endParaRPr lang="en-US" b="1" dirty="0">
              <a:latin typeface="Century Gothic" panose="020B0502020202020204" pitchFamily="34" charset="0"/>
            </a:endParaRP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026" name="Picture 2" descr="Initializing Neural Networks Tutorial, Automatic Annotation, The Robots are  Winning, Drones Go Commercial">
            <a:extLst>
              <a:ext uri="{FF2B5EF4-FFF2-40B4-BE49-F238E27FC236}">
                <a16:creationId xmlns:a16="http://schemas.microsoft.com/office/drawing/2014/main" id="{794FB9FD-2D08-BD5A-7B5E-325D527B4485}"/>
              </a:ext>
            </a:extLst>
          </p:cNvPr>
          <p:cNvPicPr>
            <a:picLocks noChangeAspect="1" noChangeArrowheads="1"/>
          </p:cNvPicPr>
          <p:nvPr/>
        </p:nvPicPr>
        <p:blipFill>
          <a:blip r:embed="rId2">
            <a:clrChange>
              <a:clrFrom>
                <a:srgbClr val="F7F5F7"/>
              </a:clrFrom>
              <a:clrTo>
                <a:srgbClr val="F7F5F7">
                  <a:alpha val="0"/>
                </a:srgbClr>
              </a:clrTo>
            </a:clrChange>
            <a:extLst>
              <a:ext uri="{28A0092B-C50C-407E-A947-70E740481C1C}">
                <a14:useLocalDpi xmlns:a14="http://schemas.microsoft.com/office/drawing/2010/main" val="0"/>
              </a:ext>
            </a:extLst>
          </a:blip>
          <a:srcRect/>
          <a:stretch>
            <a:fillRect/>
          </a:stretch>
        </p:blipFill>
        <p:spPr bwMode="auto">
          <a:xfrm>
            <a:off x="8871439" y="115004"/>
            <a:ext cx="2476266" cy="1443117"/>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1BB03E89-C291-80B7-4896-B5D9CE3FB65A}"/>
              </a:ext>
            </a:extLst>
          </p:cNvPr>
          <p:cNvSpPr>
            <a:spLocks noGrp="1"/>
          </p:cNvSpPr>
          <p:nvPr>
            <p:ph idx="1"/>
          </p:nvPr>
        </p:nvSpPr>
        <p:spPr/>
        <p:txBody>
          <a:bodyPr>
            <a:normAutofit/>
          </a:bodyPr>
          <a:lstStyle/>
          <a:p>
            <a:pPr marL="0" indent="0" algn="just">
              <a:buNone/>
            </a:pPr>
            <a:br>
              <a:rPr lang="en-US" sz="1600" dirty="0"/>
            </a:br>
            <a:r>
              <a:rPr lang="en-US" sz="2400" b="0" i="0" dirty="0">
                <a:solidFill>
                  <a:srgbClr val="374151"/>
                </a:solidFill>
                <a:effectLst/>
                <a:latin typeface="Söhne"/>
              </a:rPr>
              <a:t>The CNN used for image categorization has six convolutional layers with filter counts of 32, 256, 256, and 32, each responsible for extracting different image features. After these layers, there's a max pooling layer that reduces the output size, aiding spatial dimension reduction. Rectified Linear Unit (</a:t>
            </a:r>
            <a:r>
              <a:rPr lang="en-US" sz="2400" b="0" i="0" dirty="0" err="1">
                <a:solidFill>
                  <a:srgbClr val="374151"/>
                </a:solidFill>
                <a:effectLst/>
                <a:latin typeface="Söhne"/>
              </a:rPr>
              <a:t>ReLU</a:t>
            </a:r>
            <a:r>
              <a:rPr lang="en-US" sz="2400" b="0" i="0" dirty="0">
                <a:solidFill>
                  <a:srgbClr val="374151"/>
                </a:solidFill>
                <a:effectLst/>
                <a:latin typeface="Söhne"/>
              </a:rPr>
              <a:t>) activation functions are applied throughout the convolutional layers, adding non-linearity for better feature learning. The final convolutional layer's output goes through global average pooling to shrink dimensions before reaching a fully connected output layer. This output layer uses </a:t>
            </a:r>
            <a:r>
              <a:rPr lang="en-US" sz="2400" b="0" i="0" dirty="0" err="1">
                <a:solidFill>
                  <a:srgbClr val="374151"/>
                </a:solidFill>
                <a:effectLst/>
                <a:latin typeface="Söhne"/>
              </a:rPr>
              <a:t>softmax</a:t>
            </a:r>
            <a:r>
              <a:rPr lang="en-US" sz="2400" b="0" i="0" dirty="0">
                <a:solidFill>
                  <a:srgbClr val="374151"/>
                </a:solidFill>
                <a:effectLst/>
                <a:latin typeface="Söhne"/>
              </a:rPr>
              <a:t> activation to predict classes based on probabilities. The design ensures effective feature extraction and classification, boosting the model's ability to categorize images accurately. The architecture is structured to optimize feature extraction and enhance the model's proficiency in image categorization.</a:t>
            </a:r>
            <a:endParaRPr lang="en-IN" sz="2400" dirty="0"/>
          </a:p>
        </p:txBody>
      </p:sp>
    </p:spTree>
    <p:extLst>
      <p:ext uri="{BB962C8B-B14F-4D97-AF65-F5344CB8AC3E}">
        <p14:creationId xmlns:p14="http://schemas.microsoft.com/office/powerpoint/2010/main" val="32292810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23F618-108D-131D-363A-EA323680E03D}"/>
              </a:ext>
            </a:extLst>
          </p:cNvPr>
          <p:cNvSpPr>
            <a:spLocks noGrp="1"/>
          </p:cNvSpPr>
          <p:nvPr>
            <p:ph type="title"/>
          </p:nvPr>
        </p:nvSpPr>
        <p:spPr>
          <a:xfrm>
            <a:off x="841248" y="256032"/>
            <a:ext cx="10506456" cy="1014984"/>
          </a:xfrm>
        </p:spPr>
        <p:txBody>
          <a:bodyPr anchor="b">
            <a:normAutofit/>
          </a:bodyPr>
          <a:lstStyle/>
          <a:p>
            <a:r>
              <a:rPr lang="en-US" b="1" dirty="0">
                <a:latin typeface="Century Gothic" panose="020B0502020202020204" pitchFamily="34" charset="0"/>
                <a:cs typeface="Calibri Light"/>
              </a:rPr>
              <a:t>ANN</a:t>
            </a:r>
            <a:endParaRPr lang="en-US" b="1" dirty="0">
              <a:latin typeface="Century Gothic" panose="020B0502020202020204" pitchFamily="34" charset="0"/>
            </a:endParaRPr>
          </a:p>
        </p:txBody>
      </p:sp>
      <p:sp>
        <p:nvSpPr>
          <p:cNvPr id="15" name="Rectangle 14">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A3C728AC-3BD0-3EEA-66BC-C1CB0EF30E8A}"/>
              </a:ext>
            </a:extLst>
          </p:cNvPr>
          <p:cNvSpPr>
            <a:spLocks noGrp="1"/>
          </p:cNvSpPr>
          <p:nvPr>
            <p:ph idx="1"/>
          </p:nvPr>
        </p:nvSpPr>
        <p:spPr/>
        <p:txBody>
          <a:bodyPr>
            <a:normAutofit fontScale="92500" lnSpcReduction="10000"/>
          </a:bodyPr>
          <a:lstStyle/>
          <a:p>
            <a:pPr marL="0" indent="0" algn="just">
              <a:buNone/>
            </a:pPr>
            <a:br>
              <a:rPr lang="en-US" dirty="0"/>
            </a:br>
            <a:r>
              <a:rPr lang="en-US" b="0" i="0" dirty="0">
                <a:solidFill>
                  <a:srgbClr val="374151"/>
                </a:solidFill>
                <a:effectLst/>
                <a:latin typeface="Söhne"/>
              </a:rPr>
              <a:t>The ANN used for image categorization had six densely connected layers with varying neuron counts: 32, 256, 256, and 32 neurons in each layer. It included a dropout layer set at 0.25 rate, helping prevent overfitting by randomly deactivating neurons during training. Throughout the network, Rectified Linear Unit (</a:t>
            </a:r>
            <a:r>
              <a:rPr lang="en-US" b="0" i="0" dirty="0" err="1">
                <a:solidFill>
                  <a:srgbClr val="374151"/>
                </a:solidFill>
                <a:effectLst/>
                <a:latin typeface="Söhne"/>
              </a:rPr>
              <a:t>ReLU</a:t>
            </a:r>
            <a:r>
              <a:rPr lang="en-US" b="0" i="0" dirty="0">
                <a:solidFill>
                  <a:srgbClr val="374151"/>
                </a:solidFill>
                <a:effectLst/>
                <a:latin typeface="Söhne"/>
              </a:rPr>
              <a:t>) activation was applied, aiding in learning intricate patterns in the input data. The final densely connected layer's output went to a fully connected output layer using </a:t>
            </a:r>
            <a:r>
              <a:rPr lang="en-US" b="0" i="0" dirty="0" err="1">
                <a:solidFill>
                  <a:srgbClr val="374151"/>
                </a:solidFill>
                <a:effectLst/>
                <a:latin typeface="Söhne"/>
              </a:rPr>
              <a:t>softmax</a:t>
            </a:r>
            <a:r>
              <a:rPr lang="en-US" b="0" i="0" dirty="0">
                <a:solidFill>
                  <a:srgbClr val="374151"/>
                </a:solidFill>
                <a:effectLst/>
                <a:latin typeface="Söhne"/>
              </a:rPr>
              <a:t> activation, predicting class likelihoods. This architecture helped extract features effectively and classify images, boosting the model's ability in image categorization. The design ensured effective learning, preventing overfitting, and enabling the model to understand complex patterns for accurate image classification.</a:t>
            </a:r>
            <a:endParaRPr lang="en-IN" dirty="0"/>
          </a:p>
        </p:txBody>
      </p:sp>
      <p:pic>
        <p:nvPicPr>
          <p:cNvPr id="8" name="Picture 7">
            <a:extLst>
              <a:ext uri="{FF2B5EF4-FFF2-40B4-BE49-F238E27FC236}">
                <a16:creationId xmlns:a16="http://schemas.microsoft.com/office/drawing/2014/main" id="{993EA927-172F-93A4-12FC-03210771CF5D}"/>
              </a:ext>
            </a:extLst>
          </p:cNvPr>
          <p:cNvPicPr/>
          <p:nvPr/>
        </p:nvPicPr>
        <p:blipFill>
          <a:blip r:embed="rId2"/>
          <a:stretch>
            <a:fillRect/>
          </a:stretch>
        </p:blipFill>
        <p:spPr>
          <a:xfrm>
            <a:off x="9709079" y="209225"/>
            <a:ext cx="1495450" cy="1383901"/>
          </a:xfrm>
          <a:prstGeom prst="rect">
            <a:avLst/>
          </a:prstGeom>
        </p:spPr>
      </p:pic>
    </p:spTree>
    <p:extLst>
      <p:ext uri="{BB962C8B-B14F-4D97-AF65-F5344CB8AC3E}">
        <p14:creationId xmlns:p14="http://schemas.microsoft.com/office/powerpoint/2010/main" val="31535298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EB1083C-35C0-78D9-0E91-AF3A1ACB2DF0}"/>
              </a:ext>
            </a:extLst>
          </p:cNvPr>
          <p:cNvSpPr txBox="1"/>
          <p:nvPr/>
        </p:nvSpPr>
        <p:spPr>
          <a:xfrm>
            <a:off x="841248" y="251312"/>
            <a:ext cx="10506456" cy="1010264"/>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400" b="1" kern="1200" dirty="0">
                <a:solidFill>
                  <a:schemeClr val="tx1"/>
                </a:solidFill>
                <a:latin typeface="Century Gothic" panose="020B0502020202020204" pitchFamily="34" charset="0"/>
                <a:ea typeface="+mj-ea"/>
                <a:cs typeface="+mj-cs"/>
              </a:rPr>
              <a:t>Statistical analysis CNN</a:t>
            </a:r>
          </a:p>
        </p:txBody>
      </p:sp>
      <p:sp>
        <p:nvSpPr>
          <p:cNvPr id="34" name="Rectangle 33">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3" name="Picture 2">
            <a:extLst>
              <a:ext uri="{FF2B5EF4-FFF2-40B4-BE49-F238E27FC236}">
                <a16:creationId xmlns:a16="http://schemas.microsoft.com/office/drawing/2014/main" id="{CDB6DBD6-6421-B14D-2E78-85DDFE6E690D}"/>
              </a:ext>
            </a:extLst>
          </p:cNvPr>
          <p:cNvPicPr/>
          <p:nvPr/>
        </p:nvPicPr>
        <p:blipFill>
          <a:blip r:embed="rId2"/>
          <a:stretch>
            <a:fillRect/>
          </a:stretch>
        </p:blipFill>
        <p:spPr>
          <a:xfrm>
            <a:off x="3503487" y="1512888"/>
            <a:ext cx="5602106" cy="4722875"/>
          </a:xfrm>
          <a:prstGeom prst="rect">
            <a:avLst/>
          </a:prstGeom>
        </p:spPr>
      </p:pic>
      <p:sp>
        <p:nvSpPr>
          <p:cNvPr id="7" name="TextBox 6">
            <a:extLst>
              <a:ext uri="{FF2B5EF4-FFF2-40B4-BE49-F238E27FC236}">
                <a16:creationId xmlns:a16="http://schemas.microsoft.com/office/drawing/2014/main" id="{89C9344D-7FA5-42C2-41A8-7B9890C88D91}"/>
              </a:ext>
            </a:extLst>
          </p:cNvPr>
          <p:cNvSpPr txBox="1"/>
          <p:nvPr/>
        </p:nvSpPr>
        <p:spPr>
          <a:xfrm>
            <a:off x="2332235" y="6349499"/>
            <a:ext cx="11003622" cy="369332"/>
          </a:xfrm>
          <a:prstGeom prst="rect">
            <a:avLst/>
          </a:prstGeom>
          <a:noFill/>
        </p:spPr>
        <p:txBody>
          <a:bodyPr wrap="square" rtlCol="0">
            <a:spAutoFit/>
          </a:bodyPr>
          <a:lstStyle/>
          <a:p>
            <a:r>
              <a:rPr lang="en-US" b="1" dirty="0"/>
              <a:t>Training Accuracy versus Validation Accuracy and Training and Validation Loss of CNN</a:t>
            </a:r>
            <a:endParaRPr lang="en-IN" b="1" dirty="0"/>
          </a:p>
        </p:txBody>
      </p:sp>
    </p:spTree>
    <p:extLst>
      <p:ext uri="{BB962C8B-B14F-4D97-AF65-F5344CB8AC3E}">
        <p14:creationId xmlns:p14="http://schemas.microsoft.com/office/powerpoint/2010/main" val="22181837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EB1083C-35C0-78D9-0E91-AF3A1ACB2DF0}"/>
              </a:ext>
            </a:extLst>
          </p:cNvPr>
          <p:cNvSpPr txBox="1"/>
          <p:nvPr/>
        </p:nvSpPr>
        <p:spPr>
          <a:xfrm>
            <a:off x="841248" y="251312"/>
            <a:ext cx="10506456" cy="1010264"/>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400" b="1" kern="1200" dirty="0">
                <a:solidFill>
                  <a:schemeClr val="tx1"/>
                </a:solidFill>
                <a:latin typeface="Century Gothic" panose="020B0502020202020204" pitchFamily="34" charset="0"/>
                <a:ea typeface="+mj-ea"/>
                <a:cs typeface="+mj-cs"/>
              </a:rPr>
              <a:t>Statistical analysis ANN</a:t>
            </a:r>
          </a:p>
        </p:txBody>
      </p:sp>
      <p:sp>
        <p:nvSpPr>
          <p:cNvPr id="34" name="Rectangle 33">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 name="TextBox 6">
            <a:extLst>
              <a:ext uri="{FF2B5EF4-FFF2-40B4-BE49-F238E27FC236}">
                <a16:creationId xmlns:a16="http://schemas.microsoft.com/office/drawing/2014/main" id="{89C9344D-7FA5-42C2-41A8-7B9890C88D91}"/>
              </a:ext>
            </a:extLst>
          </p:cNvPr>
          <p:cNvSpPr txBox="1"/>
          <p:nvPr/>
        </p:nvSpPr>
        <p:spPr>
          <a:xfrm>
            <a:off x="1753189" y="6237356"/>
            <a:ext cx="11003622" cy="369332"/>
          </a:xfrm>
          <a:prstGeom prst="rect">
            <a:avLst/>
          </a:prstGeom>
          <a:noFill/>
        </p:spPr>
        <p:txBody>
          <a:bodyPr wrap="square" rtlCol="0">
            <a:spAutoFit/>
          </a:bodyPr>
          <a:lstStyle/>
          <a:p>
            <a:r>
              <a:rPr lang="en-US" b="1" dirty="0"/>
              <a:t>Training Accuracy versus Validation Accuracy and Training and Validation Loss of ANN</a:t>
            </a:r>
            <a:endParaRPr lang="en-IN" b="1" dirty="0"/>
          </a:p>
        </p:txBody>
      </p:sp>
      <p:pic>
        <p:nvPicPr>
          <p:cNvPr id="4" name="Picture 3">
            <a:extLst>
              <a:ext uri="{FF2B5EF4-FFF2-40B4-BE49-F238E27FC236}">
                <a16:creationId xmlns:a16="http://schemas.microsoft.com/office/drawing/2014/main" id="{1D428F3E-9413-D9C9-9C5B-42CAC7706BD5}"/>
              </a:ext>
            </a:extLst>
          </p:cNvPr>
          <p:cNvPicPr/>
          <p:nvPr/>
        </p:nvPicPr>
        <p:blipFill>
          <a:blip r:embed="rId2"/>
          <a:stretch>
            <a:fillRect/>
          </a:stretch>
        </p:blipFill>
        <p:spPr>
          <a:xfrm>
            <a:off x="2906233" y="1659516"/>
            <a:ext cx="2573050" cy="4385400"/>
          </a:xfrm>
          <a:prstGeom prst="rect">
            <a:avLst/>
          </a:prstGeom>
        </p:spPr>
      </p:pic>
      <p:pic>
        <p:nvPicPr>
          <p:cNvPr id="5" name="Picture 4">
            <a:extLst>
              <a:ext uri="{FF2B5EF4-FFF2-40B4-BE49-F238E27FC236}">
                <a16:creationId xmlns:a16="http://schemas.microsoft.com/office/drawing/2014/main" id="{8D588F8B-F70E-FF44-05C6-0A7430E06E15}"/>
              </a:ext>
            </a:extLst>
          </p:cNvPr>
          <p:cNvPicPr/>
          <p:nvPr/>
        </p:nvPicPr>
        <p:blipFill>
          <a:blip r:embed="rId3"/>
          <a:stretch>
            <a:fillRect/>
          </a:stretch>
        </p:blipFill>
        <p:spPr>
          <a:xfrm>
            <a:off x="6044093" y="1676026"/>
            <a:ext cx="2760859" cy="4332314"/>
          </a:xfrm>
          <a:prstGeom prst="rect">
            <a:avLst/>
          </a:prstGeom>
        </p:spPr>
      </p:pic>
    </p:spTree>
    <p:extLst>
      <p:ext uri="{BB962C8B-B14F-4D97-AF65-F5344CB8AC3E}">
        <p14:creationId xmlns:p14="http://schemas.microsoft.com/office/powerpoint/2010/main" val="38446123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EB1083C-35C0-78D9-0E91-AF3A1ACB2DF0}"/>
              </a:ext>
            </a:extLst>
          </p:cNvPr>
          <p:cNvSpPr txBox="1"/>
          <p:nvPr/>
        </p:nvSpPr>
        <p:spPr>
          <a:xfrm>
            <a:off x="369870" y="0"/>
            <a:ext cx="10977835" cy="128427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3200" b="1" dirty="0">
                <a:latin typeface="Century Gothic" panose="020B0502020202020204" pitchFamily="34" charset="0"/>
                <a:ea typeface="+mj-ea"/>
                <a:cs typeface="+mj-cs"/>
              </a:rPr>
              <a:t>Results for CNN</a:t>
            </a:r>
            <a:endParaRPr lang="en-US" sz="3200" b="1" kern="1200" dirty="0">
              <a:solidFill>
                <a:schemeClr val="tx1"/>
              </a:solidFill>
              <a:latin typeface="Century Gothic" panose="020B0502020202020204" pitchFamily="34" charset="0"/>
              <a:ea typeface="+mj-ea"/>
              <a:cs typeface="+mj-cs"/>
            </a:endParaRPr>
          </a:p>
        </p:txBody>
      </p:sp>
      <p:sp>
        <p:nvSpPr>
          <p:cNvPr id="34" name="Rectangle 33">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6" name="Picture 5">
            <a:extLst>
              <a:ext uri="{FF2B5EF4-FFF2-40B4-BE49-F238E27FC236}">
                <a16:creationId xmlns:a16="http://schemas.microsoft.com/office/drawing/2014/main" id="{BF363297-788E-5BC5-4FD4-AB383AC0C2AC}"/>
              </a:ext>
            </a:extLst>
          </p:cNvPr>
          <p:cNvPicPr>
            <a:picLocks noChangeAspect="1"/>
          </p:cNvPicPr>
          <p:nvPr/>
        </p:nvPicPr>
        <p:blipFill>
          <a:blip r:embed="rId2"/>
          <a:stretch>
            <a:fillRect/>
          </a:stretch>
        </p:blipFill>
        <p:spPr>
          <a:xfrm>
            <a:off x="841248" y="973787"/>
            <a:ext cx="10428270" cy="5884213"/>
          </a:xfrm>
          <a:prstGeom prst="rect">
            <a:avLst/>
          </a:prstGeom>
        </p:spPr>
      </p:pic>
    </p:spTree>
    <p:extLst>
      <p:ext uri="{BB962C8B-B14F-4D97-AF65-F5344CB8AC3E}">
        <p14:creationId xmlns:p14="http://schemas.microsoft.com/office/powerpoint/2010/main" val="23958272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EB1083C-35C0-78D9-0E91-AF3A1ACB2DF0}"/>
              </a:ext>
            </a:extLst>
          </p:cNvPr>
          <p:cNvSpPr txBox="1"/>
          <p:nvPr/>
        </p:nvSpPr>
        <p:spPr>
          <a:xfrm>
            <a:off x="369870" y="0"/>
            <a:ext cx="10977835" cy="128427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3200" b="1">
                <a:latin typeface="Century Gothic" panose="020B0502020202020204" pitchFamily="34" charset="0"/>
                <a:ea typeface="+mj-ea"/>
                <a:cs typeface="+mj-cs"/>
              </a:rPr>
              <a:t>For ANN</a:t>
            </a:r>
            <a:endParaRPr lang="en-US" sz="3200" b="1" kern="1200" dirty="0">
              <a:solidFill>
                <a:schemeClr val="tx1"/>
              </a:solidFill>
              <a:latin typeface="Century Gothic" panose="020B0502020202020204" pitchFamily="34" charset="0"/>
              <a:ea typeface="+mj-ea"/>
              <a:cs typeface="+mj-cs"/>
            </a:endParaRPr>
          </a:p>
        </p:txBody>
      </p:sp>
      <p:sp>
        <p:nvSpPr>
          <p:cNvPr id="34" name="Rectangle 33">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Picture 3">
            <a:extLst>
              <a:ext uri="{FF2B5EF4-FFF2-40B4-BE49-F238E27FC236}">
                <a16:creationId xmlns:a16="http://schemas.microsoft.com/office/drawing/2014/main" id="{9CE84928-D291-2DF4-D36F-FE82BC227684}"/>
              </a:ext>
            </a:extLst>
          </p:cNvPr>
          <p:cNvPicPr>
            <a:picLocks noChangeAspect="1"/>
          </p:cNvPicPr>
          <p:nvPr/>
        </p:nvPicPr>
        <p:blipFill>
          <a:blip r:embed="rId2"/>
          <a:stretch>
            <a:fillRect/>
          </a:stretch>
        </p:blipFill>
        <p:spPr>
          <a:xfrm>
            <a:off x="497886" y="924674"/>
            <a:ext cx="10849818" cy="5933326"/>
          </a:xfrm>
          <a:prstGeom prst="rect">
            <a:avLst/>
          </a:prstGeom>
        </p:spPr>
      </p:pic>
    </p:spTree>
    <p:extLst>
      <p:ext uri="{BB962C8B-B14F-4D97-AF65-F5344CB8AC3E}">
        <p14:creationId xmlns:p14="http://schemas.microsoft.com/office/powerpoint/2010/main" val="2041992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4ECEA8-4E23-68FD-8B21-F3C305452EE6}"/>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dirty="0">
                <a:latin typeface="Century Gothic"/>
                <a:cs typeface="Calibri Light"/>
              </a:rPr>
              <a:t>Model Analysis</a:t>
            </a:r>
            <a:endParaRPr lang="en-US" sz="3200" b="1" kern="1200" dirty="0">
              <a:latin typeface="Century Gothic"/>
              <a:cs typeface="Calibri Light"/>
            </a:endParaRPr>
          </a:p>
        </p:txBody>
      </p:sp>
      <p:graphicFrame>
        <p:nvGraphicFramePr>
          <p:cNvPr id="5" name="Content Placeholder 4">
            <a:extLst>
              <a:ext uri="{FF2B5EF4-FFF2-40B4-BE49-F238E27FC236}">
                <a16:creationId xmlns:a16="http://schemas.microsoft.com/office/drawing/2014/main" id="{740FECB9-166C-8862-89A7-1F2A826542FA}"/>
              </a:ext>
            </a:extLst>
          </p:cNvPr>
          <p:cNvGraphicFramePr>
            <a:graphicFrameLocks noGrp="1"/>
          </p:cNvGraphicFramePr>
          <p:nvPr>
            <p:ph idx="1"/>
            <p:extLst>
              <p:ext uri="{D42A27DB-BD31-4B8C-83A1-F6EECF244321}">
                <p14:modId xmlns:p14="http://schemas.microsoft.com/office/powerpoint/2010/main" val="155353278"/>
              </p:ext>
            </p:extLst>
          </p:nvPr>
        </p:nvGraphicFramePr>
        <p:xfrm>
          <a:off x="643467" y="2074392"/>
          <a:ext cx="10905068" cy="2045595"/>
        </p:xfrm>
        <a:graphic>
          <a:graphicData uri="http://schemas.openxmlformats.org/drawingml/2006/table">
            <a:tbl>
              <a:tblPr firstRow="1" bandRow="1">
                <a:noFill/>
                <a:tableStyleId>{5C22544A-7EE6-4342-B048-85BDC9FD1C3A}</a:tableStyleId>
              </a:tblPr>
              <a:tblGrid>
                <a:gridCol w="2657646">
                  <a:extLst>
                    <a:ext uri="{9D8B030D-6E8A-4147-A177-3AD203B41FA5}">
                      <a16:colId xmlns:a16="http://schemas.microsoft.com/office/drawing/2014/main" val="1125594164"/>
                    </a:ext>
                  </a:extLst>
                </a:gridCol>
                <a:gridCol w="2096902">
                  <a:extLst>
                    <a:ext uri="{9D8B030D-6E8A-4147-A177-3AD203B41FA5}">
                      <a16:colId xmlns:a16="http://schemas.microsoft.com/office/drawing/2014/main" val="1284103784"/>
                    </a:ext>
                  </a:extLst>
                </a:gridCol>
                <a:gridCol w="1367935">
                  <a:extLst>
                    <a:ext uri="{9D8B030D-6E8A-4147-A177-3AD203B41FA5}">
                      <a16:colId xmlns:a16="http://schemas.microsoft.com/office/drawing/2014/main" val="1778210670"/>
                    </a:ext>
                  </a:extLst>
                </a:gridCol>
                <a:gridCol w="2881943">
                  <a:extLst>
                    <a:ext uri="{9D8B030D-6E8A-4147-A177-3AD203B41FA5}">
                      <a16:colId xmlns:a16="http://schemas.microsoft.com/office/drawing/2014/main" val="2992213919"/>
                    </a:ext>
                  </a:extLst>
                </a:gridCol>
                <a:gridCol w="1900642">
                  <a:extLst>
                    <a:ext uri="{9D8B030D-6E8A-4147-A177-3AD203B41FA5}">
                      <a16:colId xmlns:a16="http://schemas.microsoft.com/office/drawing/2014/main" val="306400486"/>
                    </a:ext>
                  </a:extLst>
                </a:gridCol>
              </a:tblGrid>
              <a:tr h="955508">
                <a:tc>
                  <a:txBody>
                    <a:bodyPr/>
                    <a:lstStyle/>
                    <a:p>
                      <a:pPr algn="ctr"/>
                      <a:r>
                        <a:rPr lang="en-US" sz="3100" b="1" cap="none" spc="0">
                          <a:solidFill>
                            <a:schemeClr val="bg1"/>
                          </a:solidFill>
                          <a:effectLst/>
                          <a:latin typeface="Times New Roman" panose="02020603050405020304" pitchFamily="18" charset="0"/>
                          <a:ea typeface="Times New Roman" panose="02020603050405020304" pitchFamily="18" charset="0"/>
                        </a:rPr>
                        <a:t>Model</a:t>
                      </a:r>
                      <a:endParaRPr lang="en-US" sz="3100" b="1" cap="none" spc="0">
                        <a:solidFill>
                          <a:schemeClr val="bg1"/>
                        </a:solidFill>
                        <a:effectLst/>
                      </a:endParaRPr>
                    </a:p>
                  </a:txBody>
                  <a:tcPr marL="141307" marR="100934" marT="201868" marB="201868" anchor="ctr">
                    <a:lnL w="12700" cmpd="sng">
                      <a:noFill/>
                    </a:lnL>
                    <a:lnR w="12700" cmpd="sng">
                      <a:noFill/>
                    </a:lnR>
                    <a:lnT w="19050" cap="flat" cmpd="sng" algn="ctr">
                      <a:noFill/>
                      <a:prstDash val="solid"/>
                    </a:lnT>
                    <a:lnB w="38100" cmpd="sng">
                      <a:noFill/>
                    </a:lnB>
                    <a:solidFill>
                      <a:schemeClr val="tx1"/>
                    </a:solidFill>
                  </a:tcPr>
                </a:tc>
                <a:tc>
                  <a:txBody>
                    <a:bodyPr/>
                    <a:lstStyle/>
                    <a:p>
                      <a:pPr algn="ctr"/>
                      <a:r>
                        <a:rPr lang="en-US" sz="3100" b="1" cap="none" spc="0" dirty="0">
                          <a:solidFill>
                            <a:schemeClr val="bg1"/>
                          </a:solidFill>
                          <a:effectLst/>
                          <a:latin typeface="Times New Roman" panose="02020603050405020304" pitchFamily="18" charset="0"/>
                          <a:ea typeface="Times New Roman" panose="02020603050405020304" pitchFamily="18" charset="0"/>
                        </a:rPr>
                        <a:t>Accuracy</a:t>
                      </a:r>
                      <a:endParaRPr lang="en-US" sz="3100" b="1" cap="none" spc="0" dirty="0">
                        <a:solidFill>
                          <a:schemeClr val="bg1"/>
                        </a:solidFill>
                        <a:effectLst/>
                      </a:endParaRPr>
                    </a:p>
                  </a:txBody>
                  <a:tcPr marL="141307" marR="100934" marT="201868" marB="201868" anchor="ctr">
                    <a:lnL w="12700" cmpd="sng">
                      <a:noFill/>
                    </a:lnL>
                    <a:lnR w="12700" cmpd="sng">
                      <a:noFill/>
                    </a:lnR>
                    <a:lnT w="19050" cap="flat" cmpd="sng" algn="ctr">
                      <a:noFill/>
                      <a:prstDash val="solid"/>
                    </a:lnT>
                    <a:lnB w="38100" cmpd="sng">
                      <a:noFill/>
                    </a:lnB>
                    <a:solidFill>
                      <a:schemeClr val="tx1"/>
                    </a:solidFill>
                  </a:tcPr>
                </a:tc>
                <a:tc>
                  <a:txBody>
                    <a:bodyPr/>
                    <a:lstStyle/>
                    <a:p>
                      <a:pPr algn="ctr"/>
                      <a:r>
                        <a:rPr lang="en-US" sz="3100" b="1" cap="none" spc="0">
                          <a:solidFill>
                            <a:schemeClr val="bg1"/>
                          </a:solidFill>
                          <a:effectLst/>
                          <a:latin typeface="Times New Roman" panose="02020603050405020304" pitchFamily="18" charset="0"/>
                          <a:ea typeface="Times New Roman" panose="02020603050405020304" pitchFamily="18" charset="0"/>
                        </a:rPr>
                        <a:t>Loss </a:t>
                      </a:r>
                      <a:endParaRPr lang="en-US" sz="3100" b="1" cap="none" spc="0">
                        <a:solidFill>
                          <a:schemeClr val="bg1"/>
                        </a:solidFill>
                        <a:effectLst/>
                      </a:endParaRPr>
                    </a:p>
                  </a:txBody>
                  <a:tcPr marL="141307" marR="100934" marT="201868" marB="201868" anchor="ctr">
                    <a:lnL w="12700" cmpd="sng">
                      <a:noFill/>
                    </a:lnL>
                    <a:lnR w="12700" cmpd="sng">
                      <a:noFill/>
                    </a:lnR>
                    <a:lnT w="19050" cap="flat" cmpd="sng" algn="ctr">
                      <a:noFill/>
                      <a:prstDash val="solid"/>
                    </a:lnT>
                    <a:lnB w="38100" cmpd="sng">
                      <a:noFill/>
                    </a:lnB>
                    <a:solidFill>
                      <a:schemeClr val="tx1"/>
                    </a:solidFill>
                  </a:tcPr>
                </a:tc>
                <a:tc>
                  <a:txBody>
                    <a:bodyPr/>
                    <a:lstStyle/>
                    <a:p>
                      <a:pPr algn="ctr"/>
                      <a:r>
                        <a:rPr lang="en-US" sz="3100" b="1" cap="none" spc="0">
                          <a:solidFill>
                            <a:schemeClr val="bg1"/>
                          </a:solidFill>
                          <a:effectLst/>
                          <a:latin typeface="Times New Roman" panose="02020603050405020304" pitchFamily="18" charset="0"/>
                          <a:ea typeface="Times New Roman" panose="02020603050405020304" pitchFamily="18" charset="0"/>
                        </a:rPr>
                        <a:t>Val_Accuracy</a:t>
                      </a:r>
                      <a:endParaRPr lang="en-US" sz="3100" b="1" cap="none" spc="0">
                        <a:solidFill>
                          <a:schemeClr val="bg1"/>
                        </a:solidFill>
                        <a:effectLst/>
                      </a:endParaRPr>
                    </a:p>
                  </a:txBody>
                  <a:tcPr marL="141307" marR="100934" marT="201868" marB="201868" anchor="ctr">
                    <a:lnL w="12700" cmpd="sng">
                      <a:noFill/>
                    </a:lnL>
                    <a:lnR w="12700" cmpd="sng">
                      <a:noFill/>
                    </a:lnR>
                    <a:lnT w="19050" cap="flat" cmpd="sng" algn="ctr">
                      <a:noFill/>
                      <a:prstDash val="solid"/>
                    </a:lnT>
                    <a:lnB w="38100" cmpd="sng">
                      <a:noFill/>
                    </a:lnB>
                    <a:solidFill>
                      <a:schemeClr val="tx1"/>
                    </a:solidFill>
                  </a:tcPr>
                </a:tc>
                <a:tc>
                  <a:txBody>
                    <a:bodyPr/>
                    <a:lstStyle/>
                    <a:p>
                      <a:pPr algn="ctr"/>
                      <a:r>
                        <a:rPr lang="en-US" sz="3100" b="1" cap="none" spc="0">
                          <a:solidFill>
                            <a:schemeClr val="bg1"/>
                          </a:solidFill>
                          <a:effectLst/>
                          <a:latin typeface="Times New Roman" panose="02020603050405020304" pitchFamily="18" charset="0"/>
                          <a:ea typeface="Times New Roman" panose="02020603050405020304" pitchFamily="18" charset="0"/>
                        </a:rPr>
                        <a:t>Val_loss</a:t>
                      </a:r>
                      <a:endParaRPr lang="en-US" sz="3100" b="1" cap="none" spc="0">
                        <a:solidFill>
                          <a:schemeClr val="bg1"/>
                        </a:solidFill>
                        <a:effectLst/>
                      </a:endParaRPr>
                    </a:p>
                  </a:txBody>
                  <a:tcPr marL="141307" marR="100934" marT="201868" marB="201868" anchor="ctr">
                    <a:lnL w="12700" cmpd="sng">
                      <a:noFill/>
                    </a:lnL>
                    <a:lnR w="12700" cmpd="sng">
                      <a:noFill/>
                    </a:lnR>
                    <a:lnT w="19050" cap="flat" cmpd="sng" algn="ctr">
                      <a:noFill/>
                      <a:prstDash val="solid"/>
                    </a:lnT>
                    <a:lnB w="38100" cmpd="sng">
                      <a:noFill/>
                    </a:lnB>
                    <a:solidFill>
                      <a:schemeClr val="tx1"/>
                    </a:solidFill>
                  </a:tcPr>
                </a:tc>
                <a:extLst>
                  <a:ext uri="{0D108BD9-81ED-4DB2-BD59-A6C34878D82A}">
                    <a16:rowId xmlns:a16="http://schemas.microsoft.com/office/drawing/2014/main" val="3782308938"/>
                  </a:ext>
                </a:extLst>
              </a:tr>
              <a:tr h="1090087">
                <a:tc>
                  <a:txBody>
                    <a:bodyPr/>
                    <a:lstStyle/>
                    <a:p>
                      <a:pPr algn="ctr"/>
                      <a:r>
                        <a:rPr lang="en-US" sz="2600" cap="none" spc="0" dirty="0">
                          <a:solidFill>
                            <a:schemeClr val="tx1"/>
                          </a:solidFill>
                          <a:effectLst/>
                          <a:latin typeface="Times New Roman" panose="02020603050405020304" pitchFamily="18" charset="0"/>
                          <a:ea typeface="Times New Roman" panose="02020603050405020304" pitchFamily="18" charset="0"/>
                        </a:rPr>
                        <a:t>CNN</a:t>
                      </a:r>
                      <a:endParaRPr lang="en-US" sz="2600" cap="none" spc="0" dirty="0">
                        <a:solidFill>
                          <a:schemeClr val="tx1"/>
                        </a:solidFill>
                        <a:effectLst/>
                      </a:endParaRPr>
                    </a:p>
                  </a:txBody>
                  <a:tcPr marL="141307" marR="100934" marT="0" marB="201868" anchor="ctr">
                    <a:lnL w="12700" cmpd="sng">
                      <a:noFill/>
                      <a:prstDash val="solid"/>
                    </a:lnL>
                    <a:lnR w="12700" cmpd="sng">
                      <a:noFill/>
                      <a:prstDash val="solid"/>
                    </a:lnR>
                    <a:lnT w="38100" cmpd="sng">
                      <a:noFill/>
                    </a:lnT>
                    <a:lnB w="12700" cmpd="sng">
                      <a:noFill/>
                      <a:prstDash val="solid"/>
                    </a:lnB>
                    <a:noFill/>
                  </a:tcPr>
                </a:tc>
                <a:tc>
                  <a:txBody>
                    <a:bodyPr/>
                    <a:lstStyle/>
                    <a:p>
                      <a:pPr algn="ctr"/>
                      <a:r>
                        <a:rPr lang="en-US" sz="2600" cap="none" spc="0" dirty="0">
                          <a:solidFill>
                            <a:schemeClr val="tx1"/>
                          </a:solidFill>
                          <a:effectLst/>
                          <a:latin typeface="Times New Roman" panose="02020603050405020304" pitchFamily="18" charset="0"/>
                          <a:ea typeface="Times New Roman" panose="02020603050405020304" pitchFamily="18" charset="0"/>
                        </a:rPr>
                        <a:t>99.66%</a:t>
                      </a:r>
                      <a:endParaRPr lang="en-US" sz="2600" cap="none" spc="0" dirty="0">
                        <a:solidFill>
                          <a:schemeClr val="tx1"/>
                        </a:solidFill>
                        <a:effectLst/>
                      </a:endParaRPr>
                    </a:p>
                  </a:txBody>
                  <a:tcPr marL="141307" marR="100934" marT="0" marB="201868" anchor="ctr">
                    <a:lnL w="12700" cmpd="sng">
                      <a:noFill/>
                      <a:prstDash val="solid"/>
                    </a:lnL>
                    <a:lnR w="12700" cmpd="sng">
                      <a:noFill/>
                      <a:prstDash val="solid"/>
                    </a:lnR>
                    <a:lnT w="38100" cmpd="sng">
                      <a:noFill/>
                    </a:lnT>
                    <a:lnB w="12700" cmpd="sng">
                      <a:noFill/>
                      <a:prstDash val="solid"/>
                    </a:lnB>
                    <a:noFill/>
                  </a:tcPr>
                </a:tc>
                <a:tc>
                  <a:txBody>
                    <a:bodyPr/>
                    <a:lstStyle/>
                    <a:p>
                      <a:pPr algn="ctr"/>
                      <a:r>
                        <a:rPr lang="en-US" sz="2600" cap="none" spc="0" dirty="0">
                          <a:solidFill>
                            <a:schemeClr val="tx1"/>
                          </a:solidFill>
                          <a:effectLst/>
                          <a:latin typeface="Times New Roman" panose="02020603050405020304" pitchFamily="18" charset="0"/>
                          <a:ea typeface="Times New Roman" panose="02020603050405020304" pitchFamily="18" charset="0"/>
                        </a:rPr>
                        <a:t>1.17%</a:t>
                      </a:r>
                      <a:endParaRPr lang="en-US" sz="2600" cap="none" spc="0" dirty="0">
                        <a:solidFill>
                          <a:schemeClr val="tx1"/>
                        </a:solidFill>
                        <a:effectLst/>
                      </a:endParaRPr>
                    </a:p>
                  </a:txBody>
                  <a:tcPr marL="141307" marR="100934" marT="0" marB="201868" anchor="ctr">
                    <a:lnL w="12700" cmpd="sng">
                      <a:noFill/>
                      <a:prstDash val="solid"/>
                    </a:lnL>
                    <a:lnR w="12700" cmpd="sng">
                      <a:noFill/>
                      <a:prstDash val="solid"/>
                    </a:lnR>
                    <a:lnT w="38100" cmpd="sng">
                      <a:noFill/>
                    </a:lnT>
                    <a:lnB w="12700" cmpd="sng">
                      <a:noFill/>
                      <a:prstDash val="solid"/>
                    </a:lnB>
                    <a:noFill/>
                  </a:tcPr>
                </a:tc>
                <a:tc>
                  <a:txBody>
                    <a:bodyPr/>
                    <a:lstStyle/>
                    <a:p>
                      <a:pPr algn="ctr"/>
                      <a:r>
                        <a:rPr lang="en-US" sz="2600" cap="none" spc="0" dirty="0">
                          <a:solidFill>
                            <a:schemeClr val="tx1"/>
                          </a:solidFill>
                          <a:effectLst/>
                          <a:latin typeface="Times New Roman" panose="02020603050405020304" pitchFamily="18" charset="0"/>
                          <a:ea typeface="Times New Roman" panose="02020603050405020304" pitchFamily="18" charset="0"/>
                        </a:rPr>
                        <a:t>99.65%</a:t>
                      </a:r>
                      <a:endParaRPr lang="en-US" sz="2600" cap="none" spc="0" dirty="0">
                        <a:solidFill>
                          <a:schemeClr val="tx1"/>
                        </a:solidFill>
                        <a:effectLst/>
                      </a:endParaRPr>
                    </a:p>
                  </a:txBody>
                  <a:tcPr marL="141307" marR="100934" marT="0" marB="201868" anchor="ctr">
                    <a:lnL w="12700" cmpd="sng">
                      <a:noFill/>
                      <a:prstDash val="solid"/>
                    </a:lnL>
                    <a:lnR w="12700" cmpd="sng">
                      <a:noFill/>
                      <a:prstDash val="solid"/>
                    </a:lnR>
                    <a:lnT w="38100" cmpd="sng">
                      <a:noFill/>
                    </a:lnT>
                    <a:lnB w="12700" cmpd="sng">
                      <a:noFill/>
                      <a:prstDash val="solid"/>
                    </a:lnB>
                    <a:noFill/>
                  </a:tcPr>
                </a:tc>
                <a:tc>
                  <a:txBody>
                    <a:bodyPr/>
                    <a:lstStyle/>
                    <a:p>
                      <a:pPr algn="ctr"/>
                      <a:r>
                        <a:rPr lang="en-US" sz="2600" cap="none" spc="0" dirty="0">
                          <a:solidFill>
                            <a:schemeClr val="tx1"/>
                          </a:solidFill>
                          <a:effectLst/>
                          <a:latin typeface="Times New Roman" panose="02020603050405020304" pitchFamily="18" charset="0"/>
                          <a:ea typeface="Times New Roman" panose="02020603050405020304" pitchFamily="18" charset="0"/>
                        </a:rPr>
                        <a:t>0.85%</a:t>
                      </a:r>
                      <a:endParaRPr lang="en-US" sz="2600" cap="none" spc="0" dirty="0">
                        <a:solidFill>
                          <a:schemeClr val="tx1"/>
                        </a:solidFill>
                        <a:effectLst/>
                      </a:endParaRPr>
                    </a:p>
                  </a:txBody>
                  <a:tcPr marL="141307" marR="100934" marT="0" marB="201868" anchor="ctr">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1263125745"/>
                  </a:ext>
                </a:extLst>
              </a:tr>
            </a:tbl>
          </a:graphicData>
        </a:graphic>
      </p:graphicFrame>
      <p:graphicFrame>
        <p:nvGraphicFramePr>
          <p:cNvPr id="4" name="Table 3">
            <a:extLst>
              <a:ext uri="{FF2B5EF4-FFF2-40B4-BE49-F238E27FC236}">
                <a16:creationId xmlns:a16="http://schemas.microsoft.com/office/drawing/2014/main" id="{1C91824E-7920-D6D2-A827-EB86F2FB3157}"/>
              </a:ext>
            </a:extLst>
          </p:cNvPr>
          <p:cNvGraphicFramePr>
            <a:graphicFrameLocks noGrp="1"/>
          </p:cNvGraphicFramePr>
          <p:nvPr>
            <p:extLst>
              <p:ext uri="{D42A27DB-BD31-4B8C-83A1-F6EECF244321}">
                <p14:modId xmlns:p14="http://schemas.microsoft.com/office/powerpoint/2010/main" val="779099699"/>
              </p:ext>
            </p:extLst>
          </p:nvPr>
        </p:nvGraphicFramePr>
        <p:xfrm>
          <a:off x="660639" y="4119987"/>
          <a:ext cx="11002710" cy="1806946"/>
        </p:xfrm>
        <a:graphic>
          <a:graphicData uri="http://schemas.openxmlformats.org/drawingml/2006/table">
            <a:tbl>
              <a:tblPr firstRow="1" bandRow="1">
                <a:tableStyleId>{5C22544A-7EE6-4342-B048-85BDC9FD1C3A}</a:tableStyleId>
              </a:tblPr>
              <a:tblGrid>
                <a:gridCol w="2681444">
                  <a:extLst>
                    <a:ext uri="{9D8B030D-6E8A-4147-A177-3AD203B41FA5}">
                      <a16:colId xmlns:a16="http://schemas.microsoft.com/office/drawing/2014/main" val="4099408694"/>
                    </a:ext>
                  </a:extLst>
                </a:gridCol>
                <a:gridCol w="1969656">
                  <a:extLst>
                    <a:ext uri="{9D8B030D-6E8A-4147-A177-3AD203B41FA5}">
                      <a16:colId xmlns:a16="http://schemas.microsoft.com/office/drawing/2014/main" val="3156336119"/>
                    </a:ext>
                  </a:extLst>
                </a:gridCol>
                <a:gridCol w="1551398">
                  <a:extLst>
                    <a:ext uri="{9D8B030D-6E8A-4147-A177-3AD203B41FA5}">
                      <a16:colId xmlns:a16="http://schemas.microsoft.com/office/drawing/2014/main" val="949944013"/>
                    </a:ext>
                  </a:extLst>
                </a:gridCol>
                <a:gridCol w="2763748">
                  <a:extLst>
                    <a:ext uri="{9D8B030D-6E8A-4147-A177-3AD203B41FA5}">
                      <a16:colId xmlns:a16="http://schemas.microsoft.com/office/drawing/2014/main" val="2935815624"/>
                    </a:ext>
                  </a:extLst>
                </a:gridCol>
                <a:gridCol w="2036464">
                  <a:extLst>
                    <a:ext uri="{9D8B030D-6E8A-4147-A177-3AD203B41FA5}">
                      <a16:colId xmlns:a16="http://schemas.microsoft.com/office/drawing/2014/main" val="516856297"/>
                    </a:ext>
                  </a:extLst>
                </a:gridCol>
              </a:tblGrid>
              <a:tr h="1032992">
                <a:tc>
                  <a:txBody>
                    <a:bodyPr/>
                    <a:lstStyle/>
                    <a:p>
                      <a:pPr algn="ctr" rtl="0" fontAlgn="base"/>
                      <a:r>
                        <a:rPr lang="en-US" sz="3100" b="1" dirty="0">
                          <a:solidFill>
                            <a:srgbClr val="FFFFFF"/>
                          </a:solidFill>
                          <a:effectLst/>
                          <a:latin typeface="Times New Roman"/>
                        </a:rPr>
                        <a:t>Model</a:t>
                      </a:r>
                      <a:endParaRPr lang="en-US" b="1" dirty="0">
                        <a:solidFill>
                          <a:srgbClr val="FFFFFF"/>
                        </a:solidFill>
                        <a:effectLst/>
                        <a:latin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ctr" rtl="0" fontAlgn="base"/>
                      <a:r>
                        <a:rPr lang="en-US" sz="3100" b="1" dirty="0">
                          <a:solidFill>
                            <a:srgbClr val="FFFFFF"/>
                          </a:solidFill>
                          <a:effectLst/>
                          <a:latin typeface="Times New Roman"/>
                        </a:rPr>
                        <a:t>Accuracy</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ctr" rtl="0" fontAlgn="base"/>
                      <a:r>
                        <a:rPr lang="en-US" sz="3100" b="1" dirty="0">
                          <a:solidFill>
                            <a:srgbClr val="FFFFFF"/>
                          </a:solidFill>
                          <a:effectLst/>
                          <a:latin typeface="Times New Roman"/>
                        </a:rPr>
                        <a:t>Loss</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ctr" rtl="0" fontAlgn="base"/>
                      <a:r>
                        <a:rPr lang="en-US" sz="3100" b="1" dirty="0" err="1">
                          <a:solidFill>
                            <a:srgbClr val="FFFFFF"/>
                          </a:solidFill>
                          <a:effectLst/>
                          <a:latin typeface="Times New Roman"/>
                        </a:rPr>
                        <a:t>Val_Accuracy</a:t>
                      </a:r>
                      <a:endParaRPr lang="en-US" sz="3100" b="1" dirty="0">
                        <a:solidFill>
                          <a:srgbClr val="FFFFFF"/>
                        </a:solidFill>
                        <a:effectLst/>
                        <a:latin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ctr" rtl="0" fontAlgn="base"/>
                      <a:r>
                        <a:rPr lang="en-US" sz="3100" b="1" dirty="0" err="1">
                          <a:solidFill>
                            <a:srgbClr val="FFFFFF"/>
                          </a:solidFill>
                          <a:effectLst/>
                          <a:latin typeface="Times New Roman"/>
                        </a:rPr>
                        <a:t>Val_loss</a:t>
                      </a:r>
                      <a:endParaRPr lang="en-US" sz="3100" b="1" dirty="0">
                        <a:solidFill>
                          <a:srgbClr val="FFFFFF"/>
                        </a:solidFill>
                        <a:effectLst/>
                        <a:latin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extLst>
                  <a:ext uri="{0D108BD9-81ED-4DB2-BD59-A6C34878D82A}">
                    <a16:rowId xmlns:a16="http://schemas.microsoft.com/office/drawing/2014/main" val="576007560"/>
                  </a:ext>
                </a:extLst>
              </a:tr>
              <a:tr h="773954">
                <a:tc>
                  <a:txBody>
                    <a:bodyPr/>
                    <a:lstStyle/>
                    <a:p>
                      <a:pPr algn="ctr" rtl="0" fontAlgn="base"/>
                      <a:r>
                        <a:rPr lang="en-US" sz="2600" dirty="0">
                          <a:effectLst/>
                          <a:latin typeface="Times New Roman"/>
                        </a:rPr>
                        <a:t>ANN</a:t>
                      </a:r>
                      <a:endParaRPr lang="en-US" dirty="0">
                        <a:effectLst/>
                        <a:latin typeface="Times New Roman"/>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rtl="0" fontAlgn="base"/>
                      <a:r>
                        <a:rPr lang="en-US" sz="2600" dirty="0">
                          <a:effectLst/>
                          <a:latin typeface="Times New Roman"/>
                        </a:rPr>
                        <a:t>34.95%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rtl="0" fontAlgn="base"/>
                      <a:r>
                        <a:rPr lang="en-US" sz="2600" dirty="0">
                          <a:effectLst/>
                          <a:latin typeface="Times New Roman"/>
                        </a:rPr>
                        <a:t>9.68%</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rtl="0" fontAlgn="base"/>
                      <a:r>
                        <a:rPr lang="en-US" sz="2600" dirty="0">
                          <a:effectLst/>
                          <a:latin typeface="Times New Roman"/>
                        </a:rPr>
                        <a:t>36.28%</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rtl="0" fontAlgn="base"/>
                      <a:r>
                        <a:rPr lang="en-US" sz="2600" dirty="0">
                          <a:effectLst/>
                          <a:latin typeface="Times New Roman"/>
                        </a:rPr>
                        <a:t>0.52%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val="3546281562"/>
                  </a:ext>
                </a:extLst>
              </a:tr>
            </a:tbl>
          </a:graphicData>
        </a:graphic>
      </p:graphicFrame>
    </p:spTree>
    <p:extLst>
      <p:ext uri="{BB962C8B-B14F-4D97-AF65-F5344CB8AC3E}">
        <p14:creationId xmlns:p14="http://schemas.microsoft.com/office/powerpoint/2010/main" val="10242823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0C32A2-4907-B127-A476-BFAC954954A1}"/>
              </a:ext>
            </a:extLst>
          </p:cNvPr>
          <p:cNvSpPr>
            <a:spLocks noGrp="1"/>
          </p:cNvSpPr>
          <p:nvPr>
            <p:ph type="title"/>
          </p:nvPr>
        </p:nvSpPr>
        <p:spPr>
          <a:xfrm>
            <a:off x="1040538" y="1053773"/>
            <a:ext cx="10110922" cy="1138846"/>
          </a:xfrm>
        </p:spPr>
        <p:txBody>
          <a:bodyPr vert="horz" lIns="91440" tIns="45720" rIns="91440" bIns="45720" rtlCol="0" anchor="ctr">
            <a:normAutofit fontScale="90000"/>
          </a:bodyPr>
          <a:lstStyle/>
          <a:p>
            <a:pPr algn="ctr"/>
            <a:r>
              <a:rPr lang="en-US" sz="6000" b="1" cap="all" dirty="0">
                <a:latin typeface="Century Gothic" panose="020B0502020202020204" pitchFamily="34" charset="0"/>
              </a:rPr>
              <a:t>Future work</a:t>
            </a:r>
            <a:br>
              <a:rPr lang="en-US" sz="6000" b="1" cap="all" dirty="0">
                <a:latin typeface="Century Gothic" panose="020B0502020202020204" pitchFamily="34" charset="0"/>
              </a:rPr>
            </a:br>
            <a:r>
              <a:rPr lang="en-US" sz="6000" b="1" cap="all" dirty="0">
                <a:latin typeface="Century Gothic" panose="020B0502020202020204" pitchFamily="34" charset="0"/>
              </a:rPr>
              <a:t> </a:t>
            </a:r>
            <a:r>
              <a:rPr lang="en-US" sz="7200" b="1" kern="1200" cap="all" dirty="0">
                <a:solidFill>
                  <a:schemeClr val="tx1"/>
                </a:solidFill>
                <a:latin typeface="Century Gothic" panose="020B0502020202020204" pitchFamily="34" charset="0"/>
              </a:rPr>
              <a:t> </a:t>
            </a:r>
            <a:endParaRPr lang="en-US" sz="7200" kern="1200" dirty="0">
              <a:solidFill>
                <a:schemeClr val="tx1"/>
              </a:solidFill>
              <a:latin typeface="Century Gothic" panose="020B0502020202020204" pitchFamily="34" charset="0"/>
            </a:endParaRPr>
          </a:p>
        </p:txBody>
      </p:sp>
      <p:cxnSp>
        <p:nvCxnSpPr>
          <p:cNvPr id="30" name="Straight Connector 29">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Rectangle 13">
            <a:extLst>
              <a:ext uri="{FF2B5EF4-FFF2-40B4-BE49-F238E27FC236}">
                <a16:creationId xmlns:a16="http://schemas.microsoft.com/office/drawing/2014/main" id="{D03E1F2D-A0FA-A930-552C-00ED6CF8DBF5}"/>
              </a:ext>
            </a:extLst>
          </p:cNvPr>
          <p:cNvSpPr>
            <a:spLocks noChangeArrowheads="1"/>
          </p:cNvSpPr>
          <p:nvPr/>
        </p:nvSpPr>
        <p:spPr bwMode="auto">
          <a:xfrm>
            <a:off x="933236" y="1655818"/>
            <a:ext cx="10325528"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Söhne"/>
              </a:rPr>
              <a:t>This special phone app is made for farmers who can't read. It helps them with farming using only their voice. It's really easy to use and doesn't need any reading. The main thing it does is find and handle leaf diseases that can hurt the farm. Farmers who can't read can find out what's wrong with their plants using a big list of leaf diseases in the app. Also, there are pictures that show how much of the leaves are damaged. This helps farmers see how bad the disease is. This new app helps farmers who can't read to learn and manage their farms better. It makes their farms better and helps them earn more money. It's like a special helper just for them.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8" name="Rectangle 14">
            <a:extLst>
              <a:ext uri="{FF2B5EF4-FFF2-40B4-BE49-F238E27FC236}">
                <a16:creationId xmlns:a16="http://schemas.microsoft.com/office/drawing/2014/main" id="{1DC5B043-2E10-C7D7-3135-06DF5FBC8A40}"/>
              </a:ext>
            </a:extLst>
          </p:cNvPr>
          <p:cNvSpPr>
            <a:spLocks noChangeArrowheads="1"/>
          </p:cNvSpPr>
          <p:nvPr/>
        </p:nvSpPr>
        <p:spPr bwMode="auto">
          <a:xfrm>
            <a:off x="180753" y="3565319"/>
            <a:ext cx="381635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83216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A42295-5664-40FC-9495-1F3DBAF0CCFA}"/>
              </a:ext>
            </a:extLst>
          </p:cNvPr>
          <p:cNvSpPr>
            <a:spLocks noGrp="1"/>
          </p:cNvSpPr>
          <p:nvPr>
            <p:ph type="ctrTitle"/>
          </p:nvPr>
        </p:nvSpPr>
        <p:spPr>
          <a:xfrm>
            <a:off x="808638" y="386930"/>
            <a:ext cx="9236700" cy="1188950"/>
          </a:xfrm>
        </p:spPr>
        <p:txBody>
          <a:bodyPr vert="horz" lIns="91440" tIns="45720" rIns="91440" bIns="45720" rtlCol="0" anchor="b">
            <a:normAutofit/>
          </a:bodyPr>
          <a:lstStyle/>
          <a:p>
            <a:pPr algn="l"/>
            <a:r>
              <a:rPr lang="en-US" sz="5400" b="1" kern="1200" dirty="0">
                <a:latin typeface="Century Gothic" panose="020B0502020202020204" pitchFamily="34" charset="0"/>
              </a:rPr>
              <a:t>Conclusion </a:t>
            </a:r>
          </a:p>
        </p:txBody>
      </p:sp>
      <p:grpSp>
        <p:nvGrpSpPr>
          <p:cNvPr id="39" name="Group 38">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40" name="Rectangle 39">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3" name="Rectangle 4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DBFDEABA-5511-4D2E-A17E-1F92EB7D9923}"/>
              </a:ext>
            </a:extLst>
          </p:cNvPr>
          <p:cNvSpPr>
            <a:spLocks noGrp="1"/>
          </p:cNvSpPr>
          <p:nvPr>
            <p:ph type="subTitle" idx="1"/>
          </p:nvPr>
        </p:nvSpPr>
        <p:spPr>
          <a:xfrm>
            <a:off x="737407" y="2204072"/>
            <a:ext cx="10111472" cy="3746769"/>
          </a:xfrm>
        </p:spPr>
        <p:txBody>
          <a:bodyPr vert="horz" lIns="91440" tIns="45720" rIns="91440" bIns="45720" rtlCol="0" anchor="ctr">
            <a:normAutofit/>
          </a:bodyPr>
          <a:lstStyle/>
          <a:p>
            <a:pPr algn="just"/>
            <a:br>
              <a:rPr lang="en-US" dirty="0"/>
            </a:br>
            <a:r>
              <a:rPr lang="en-US" b="0" i="0" dirty="0">
                <a:solidFill>
                  <a:srgbClr val="374151"/>
                </a:solidFill>
                <a:effectLst/>
                <a:latin typeface="Söhne"/>
              </a:rPr>
              <a:t>The main goal is to help farmers spot and identify diseases on potato leaves accurately. By using neural networks that mimic how our brains work, a new method has been created, a step up from older models. They've developed a CNN model with a super high 99% accuracy in spotting potato leaf diseases. Adding a GPU makes the model faster and even more accurate, saving on costly expertise. This method is cost-effective and helps quickly identify leaf problems, giving advice on how to fix them fast. Plus, it's easy to access—farmers can install it on their phones to snap pictures and find out what's wrong with their potato plants. This new way helps farmers quickly and accurately figure out what's up with their plants, giving them a handy tool to manage plant health.</a:t>
            </a:r>
            <a:endParaRPr lang="en-US" sz="2800" dirty="0"/>
          </a:p>
        </p:txBody>
      </p:sp>
    </p:spTree>
    <p:extLst>
      <p:ext uri="{BB962C8B-B14F-4D97-AF65-F5344CB8AC3E}">
        <p14:creationId xmlns:p14="http://schemas.microsoft.com/office/powerpoint/2010/main" val="37102234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BEB46D7-EE56-2F24-AEA6-9BBC43FA626C}"/>
              </a:ext>
            </a:extLst>
          </p:cNvPr>
          <p:cNvSpPr txBox="1"/>
          <p:nvPr/>
        </p:nvSpPr>
        <p:spPr>
          <a:xfrm>
            <a:off x="2062570" y="1959031"/>
            <a:ext cx="9697915" cy="1323439"/>
          </a:xfrm>
          <a:prstGeom prst="rect">
            <a:avLst/>
          </a:prstGeom>
          <a:noFill/>
        </p:spPr>
        <p:txBody>
          <a:bodyPr wrap="square" rtlCol="0">
            <a:spAutoFit/>
          </a:bodyPr>
          <a:lstStyle/>
          <a:p>
            <a:r>
              <a:rPr lang="en-IN" sz="8000" b="1" dirty="0">
                <a:latin typeface="Century Gothic" panose="020B0502020202020204" pitchFamily="34" charset="0"/>
              </a:rPr>
              <a:t>Thank You</a:t>
            </a:r>
          </a:p>
        </p:txBody>
      </p:sp>
      <p:sp>
        <p:nvSpPr>
          <p:cNvPr id="5" name="Rectangle 4">
            <a:extLst>
              <a:ext uri="{FF2B5EF4-FFF2-40B4-BE49-F238E27FC236}">
                <a16:creationId xmlns:a16="http://schemas.microsoft.com/office/drawing/2014/main" id="{CA78550F-DB7D-F09C-5B9A-025D4F00D237}"/>
              </a:ext>
            </a:extLst>
          </p:cNvPr>
          <p:cNvSpPr/>
          <p:nvPr/>
        </p:nvSpPr>
        <p:spPr>
          <a:xfrm>
            <a:off x="2488124" y="3251696"/>
            <a:ext cx="5477608" cy="6154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146" name="Picture 2" descr="46,800+ Potato Leaf Stock Photos, Pictures &amp; Royalty-Free Images - iStock |  Pea">
            <a:extLst>
              <a:ext uri="{FF2B5EF4-FFF2-40B4-BE49-F238E27FC236}">
                <a16:creationId xmlns:a16="http://schemas.microsoft.com/office/drawing/2014/main" id="{3D91ECB5-4505-DDA1-F106-3B2504302F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91286" y="793925"/>
            <a:ext cx="3260964" cy="49155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37121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A4FE11F-35EB-47B6-ACDF-53E2415D2808}"/>
              </a:ext>
            </a:extLst>
          </p:cNvPr>
          <p:cNvSpPr/>
          <p:nvPr/>
        </p:nvSpPr>
        <p:spPr>
          <a:xfrm>
            <a:off x="1524001" y="857250"/>
            <a:ext cx="4695825" cy="5143500"/>
          </a:xfrm>
          <a:custGeom>
            <a:avLst/>
            <a:gdLst>
              <a:gd name="connsiteX0" fmla="*/ 0 w 6489700"/>
              <a:gd name="connsiteY0" fmla="*/ 0 h 6858000"/>
              <a:gd name="connsiteX1" fmla="*/ 6489700 w 6489700"/>
              <a:gd name="connsiteY1" fmla="*/ 0 h 6858000"/>
              <a:gd name="connsiteX2" fmla="*/ 6489700 w 6489700"/>
              <a:gd name="connsiteY2" fmla="*/ 6858000 h 6858000"/>
              <a:gd name="connsiteX3" fmla="*/ 0 w 6489700"/>
              <a:gd name="connsiteY3" fmla="*/ 6858000 h 6858000"/>
              <a:gd name="connsiteX4" fmla="*/ 0 w 6489700"/>
              <a:gd name="connsiteY4" fmla="*/ 0 h 6858000"/>
              <a:gd name="connsiteX0" fmla="*/ 0 w 6489700"/>
              <a:gd name="connsiteY0" fmla="*/ 0 h 6858000"/>
              <a:gd name="connsiteX1" fmla="*/ 6489700 w 6489700"/>
              <a:gd name="connsiteY1" fmla="*/ 0 h 6858000"/>
              <a:gd name="connsiteX2" fmla="*/ 4470400 w 6489700"/>
              <a:gd name="connsiteY2" fmla="*/ 6858000 h 6858000"/>
              <a:gd name="connsiteX3" fmla="*/ 0 w 6489700"/>
              <a:gd name="connsiteY3" fmla="*/ 6858000 h 6858000"/>
              <a:gd name="connsiteX4" fmla="*/ 0 w 6489700"/>
              <a:gd name="connsiteY4" fmla="*/ 0 h 6858000"/>
              <a:gd name="connsiteX0" fmla="*/ 0 w 6286500"/>
              <a:gd name="connsiteY0" fmla="*/ 0 h 6858000"/>
              <a:gd name="connsiteX1" fmla="*/ 6286500 w 6286500"/>
              <a:gd name="connsiteY1" fmla="*/ 25400 h 6858000"/>
              <a:gd name="connsiteX2" fmla="*/ 4470400 w 6286500"/>
              <a:gd name="connsiteY2" fmla="*/ 6858000 h 6858000"/>
              <a:gd name="connsiteX3" fmla="*/ 0 w 6286500"/>
              <a:gd name="connsiteY3" fmla="*/ 6858000 h 6858000"/>
              <a:gd name="connsiteX4" fmla="*/ 0 w 6286500"/>
              <a:gd name="connsiteY4" fmla="*/ 0 h 6858000"/>
              <a:gd name="connsiteX0" fmla="*/ 0 w 6261100"/>
              <a:gd name="connsiteY0" fmla="*/ 0 h 6858000"/>
              <a:gd name="connsiteX1" fmla="*/ 6261100 w 6261100"/>
              <a:gd name="connsiteY1" fmla="*/ 0 h 6858000"/>
              <a:gd name="connsiteX2" fmla="*/ 4470400 w 6261100"/>
              <a:gd name="connsiteY2" fmla="*/ 6858000 h 6858000"/>
              <a:gd name="connsiteX3" fmla="*/ 0 w 6261100"/>
              <a:gd name="connsiteY3" fmla="*/ 6858000 h 6858000"/>
              <a:gd name="connsiteX4" fmla="*/ 0 w 62611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61100" h="6858000">
                <a:moveTo>
                  <a:pt x="0" y="0"/>
                </a:moveTo>
                <a:lnTo>
                  <a:pt x="6261100" y="0"/>
                </a:lnTo>
                <a:lnTo>
                  <a:pt x="4470400" y="6858000"/>
                </a:lnTo>
                <a:lnTo>
                  <a:pt x="0" y="6858000"/>
                </a:lnTo>
                <a:lnTo>
                  <a:pt x="0"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IN" sz="1350">
              <a:solidFill>
                <a:prstClr val="white"/>
              </a:solidFill>
              <a:latin typeface="Century Gothic"/>
            </a:endParaRPr>
          </a:p>
        </p:txBody>
      </p:sp>
      <p:sp>
        <p:nvSpPr>
          <p:cNvPr id="9" name="Freeform: Shape 8">
            <a:extLst>
              <a:ext uri="{FF2B5EF4-FFF2-40B4-BE49-F238E27FC236}">
                <a16:creationId xmlns:a16="http://schemas.microsoft.com/office/drawing/2014/main" id="{5574F325-BC9F-44A2-9801-366C7658E428}"/>
              </a:ext>
            </a:extLst>
          </p:cNvPr>
          <p:cNvSpPr/>
          <p:nvPr/>
        </p:nvSpPr>
        <p:spPr>
          <a:xfrm>
            <a:off x="4593954" y="857250"/>
            <a:ext cx="1700213" cy="5143500"/>
          </a:xfrm>
          <a:custGeom>
            <a:avLst/>
            <a:gdLst>
              <a:gd name="connsiteX0" fmla="*/ 1790700 w 2266950"/>
              <a:gd name="connsiteY0" fmla="*/ 0 h 6858000"/>
              <a:gd name="connsiteX1" fmla="*/ 2266950 w 2266950"/>
              <a:gd name="connsiteY1" fmla="*/ 0 h 6858000"/>
              <a:gd name="connsiteX2" fmla="*/ 476250 w 2266950"/>
              <a:gd name="connsiteY2" fmla="*/ 6858000 h 6858000"/>
              <a:gd name="connsiteX3" fmla="*/ 0 w 2266950"/>
              <a:gd name="connsiteY3" fmla="*/ 6858000 h 6858000"/>
              <a:gd name="connsiteX4" fmla="*/ 1790700 w 22669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6950" h="6858000">
                <a:moveTo>
                  <a:pt x="1790700" y="0"/>
                </a:moveTo>
                <a:lnTo>
                  <a:pt x="2266950" y="0"/>
                </a:lnTo>
                <a:lnTo>
                  <a:pt x="476250" y="6858000"/>
                </a:lnTo>
                <a:lnTo>
                  <a:pt x="0" y="6858000"/>
                </a:lnTo>
                <a:lnTo>
                  <a:pt x="179070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IN" sz="1350">
              <a:solidFill>
                <a:prstClr val="white"/>
              </a:solidFill>
              <a:latin typeface="Century Gothic"/>
            </a:endParaRPr>
          </a:p>
        </p:txBody>
      </p:sp>
      <p:sp>
        <p:nvSpPr>
          <p:cNvPr id="17" name="TextBox 16">
            <a:extLst>
              <a:ext uri="{FF2B5EF4-FFF2-40B4-BE49-F238E27FC236}">
                <a16:creationId xmlns:a16="http://schemas.microsoft.com/office/drawing/2014/main" id="{F51B1E99-6172-4283-850F-C9DFCF282D6D}"/>
              </a:ext>
            </a:extLst>
          </p:cNvPr>
          <p:cNvSpPr txBox="1"/>
          <p:nvPr/>
        </p:nvSpPr>
        <p:spPr>
          <a:xfrm>
            <a:off x="6872262" y="1453224"/>
            <a:ext cx="3808610" cy="230832"/>
          </a:xfrm>
          <a:prstGeom prst="rect">
            <a:avLst/>
          </a:prstGeom>
          <a:noFill/>
        </p:spPr>
        <p:txBody>
          <a:bodyPr wrap="square" lIns="0" tIns="0" rIns="0" bIns="0" rtlCol="0" anchor="t">
            <a:spAutoFit/>
          </a:bodyPr>
          <a:lstStyle/>
          <a:p>
            <a:pPr defTabSz="457200"/>
            <a:r>
              <a:rPr lang="en-US" sz="1500" b="1" dirty="0">
                <a:solidFill>
                  <a:sysClr val="windowText" lastClr="000000"/>
                </a:solidFill>
                <a:latin typeface="Century Gothic"/>
              </a:rPr>
              <a:t>Objective </a:t>
            </a:r>
          </a:p>
        </p:txBody>
      </p:sp>
      <p:sp>
        <p:nvSpPr>
          <p:cNvPr id="21" name="TextBox 20">
            <a:extLst>
              <a:ext uri="{FF2B5EF4-FFF2-40B4-BE49-F238E27FC236}">
                <a16:creationId xmlns:a16="http://schemas.microsoft.com/office/drawing/2014/main" id="{06B92B1B-A22F-466B-A5F9-41FDEA5EA5F0}"/>
              </a:ext>
            </a:extLst>
          </p:cNvPr>
          <p:cNvSpPr txBox="1"/>
          <p:nvPr/>
        </p:nvSpPr>
        <p:spPr>
          <a:xfrm>
            <a:off x="2099700" y="3152001"/>
            <a:ext cx="2327817" cy="553998"/>
          </a:xfrm>
          <a:prstGeom prst="rect">
            <a:avLst/>
          </a:prstGeom>
          <a:solidFill>
            <a:srgbClr val="FFC000"/>
          </a:solidFill>
        </p:spPr>
        <p:txBody>
          <a:bodyPr wrap="square" lIns="0" tIns="0" rIns="0" bIns="0" rtlCol="0" anchor="t">
            <a:spAutoFit/>
          </a:bodyPr>
          <a:lstStyle/>
          <a:p>
            <a:pPr algn="ctr" defTabSz="457200"/>
            <a:r>
              <a:rPr lang="en-US" sz="3600" b="1">
                <a:latin typeface="Century Gothic"/>
              </a:rPr>
              <a:t>Contents</a:t>
            </a:r>
          </a:p>
        </p:txBody>
      </p:sp>
      <p:sp>
        <p:nvSpPr>
          <p:cNvPr id="6" name="Parallelogram 5">
            <a:extLst>
              <a:ext uri="{FF2B5EF4-FFF2-40B4-BE49-F238E27FC236}">
                <a16:creationId xmlns:a16="http://schemas.microsoft.com/office/drawing/2014/main" id="{14E0D1F7-A472-4DC3-BB7D-090A578B71E4}"/>
              </a:ext>
            </a:extLst>
          </p:cNvPr>
          <p:cNvSpPr/>
          <p:nvPr/>
        </p:nvSpPr>
        <p:spPr>
          <a:xfrm>
            <a:off x="5960148" y="857250"/>
            <a:ext cx="912114" cy="352425"/>
          </a:xfrm>
          <a:prstGeom prst="parallelogram">
            <a:avLst/>
          </a:prstGeom>
          <a:solidFill>
            <a:srgbClr val="FFC000"/>
          </a:solidFill>
          <a:ln>
            <a:noFill/>
          </a:ln>
          <a:effectLst>
            <a:outerShdw blurRad="50800" dist="38100" algn="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500" b="1">
                <a:solidFill>
                  <a:prstClr val="white"/>
                </a:solidFill>
                <a:latin typeface="Century Gothic"/>
              </a:rPr>
              <a:t>01</a:t>
            </a:r>
            <a:endParaRPr lang="en-IN" sz="1500" b="1">
              <a:solidFill>
                <a:prstClr val="white"/>
              </a:solidFill>
              <a:latin typeface="Century Gothic"/>
            </a:endParaRPr>
          </a:p>
        </p:txBody>
      </p:sp>
      <p:sp>
        <p:nvSpPr>
          <p:cNvPr id="11" name="Parallelogram 10">
            <a:extLst>
              <a:ext uri="{FF2B5EF4-FFF2-40B4-BE49-F238E27FC236}">
                <a16:creationId xmlns:a16="http://schemas.microsoft.com/office/drawing/2014/main" id="{C5E0066B-1B6B-487F-B6B2-A24771CBCC70}"/>
              </a:ext>
            </a:extLst>
          </p:cNvPr>
          <p:cNvSpPr/>
          <p:nvPr/>
        </p:nvSpPr>
        <p:spPr>
          <a:xfrm>
            <a:off x="5804961" y="1428665"/>
            <a:ext cx="912114" cy="352425"/>
          </a:xfrm>
          <a:prstGeom prst="parallelogram">
            <a:avLst/>
          </a:prstGeom>
          <a:solidFill>
            <a:srgbClr val="FFC000"/>
          </a:solidFill>
          <a:ln>
            <a:noFill/>
          </a:ln>
          <a:effectLst>
            <a:outerShdw blurRad="50800" dist="38100" algn="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500" b="1">
                <a:solidFill>
                  <a:prstClr val="white"/>
                </a:solidFill>
                <a:latin typeface="Century Gothic"/>
              </a:rPr>
              <a:t>02</a:t>
            </a:r>
            <a:endParaRPr lang="en-IN" sz="1500" b="1">
              <a:solidFill>
                <a:prstClr val="white"/>
              </a:solidFill>
              <a:latin typeface="Century Gothic"/>
            </a:endParaRPr>
          </a:p>
        </p:txBody>
      </p:sp>
      <p:sp>
        <p:nvSpPr>
          <p:cNvPr id="12" name="Parallelogram 11">
            <a:extLst>
              <a:ext uri="{FF2B5EF4-FFF2-40B4-BE49-F238E27FC236}">
                <a16:creationId xmlns:a16="http://schemas.microsoft.com/office/drawing/2014/main" id="{110A1DB9-0027-49AA-A1FA-5DE4903B37EC}"/>
              </a:ext>
            </a:extLst>
          </p:cNvPr>
          <p:cNvSpPr/>
          <p:nvPr/>
        </p:nvSpPr>
        <p:spPr>
          <a:xfrm>
            <a:off x="5633930" y="2020830"/>
            <a:ext cx="912114" cy="352425"/>
          </a:xfrm>
          <a:prstGeom prst="parallelogram">
            <a:avLst/>
          </a:prstGeom>
          <a:solidFill>
            <a:srgbClr val="FFC000"/>
          </a:solidFill>
          <a:ln>
            <a:noFill/>
          </a:ln>
          <a:effectLst>
            <a:outerShdw blurRad="50800" dist="38100" algn="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500" b="1">
                <a:solidFill>
                  <a:prstClr val="white"/>
                </a:solidFill>
                <a:latin typeface="Century Gothic"/>
              </a:rPr>
              <a:t>03</a:t>
            </a:r>
            <a:endParaRPr lang="en-IN" sz="1500" b="1">
              <a:solidFill>
                <a:prstClr val="white"/>
              </a:solidFill>
              <a:latin typeface="Century Gothic"/>
            </a:endParaRPr>
          </a:p>
        </p:txBody>
      </p:sp>
      <p:sp>
        <p:nvSpPr>
          <p:cNvPr id="13" name="Parallelogram 12">
            <a:extLst>
              <a:ext uri="{FF2B5EF4-FFF2-40B4-BE49-F238E27FC236}">
                <a16:creationId xmlns:a16="http://schemas.microsoft.com/office/drawing/2014/main" id="{ECBCF821-9858-42E8-9371-FC1650609707}"/>
              </a:ext>
            </a:extLst>
          </p:cNvPr>
          <p:cNvSpPr/>
          <p:nvPr/>
        </p:nvSpPr>
        <p:spPr>
          <a:xfrm>
            <a:off x="5504091" y="2670997"/>
            <a:ext cx="912114" cy="352425"/>
          </a:xfrm>
          <a:prstGeom prst="parallelogram">
            <a:avLst/>
          </a:prstGeom>
          <a:solidFill>
            <a:srgbClr val="FFC000"/>
          </a:solidFill>
          <a:ln>
            <a:noFill/>
          </a:ln>
          <a:effectLst>
            <a:outerShdw blurRad="50800" dist="38100" algn="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500" b="1">
                <a:solidFill>
                  <a:prstClr val="white"/>
                </a:solidFill>
                <a:latin typeface="Century Gothic"/>
              </a:rPr>
              <a:t>04</a:t>
            </a:r>
            <a:endParaRPr lang="en-IN" sz="1500" b="1">
              <a:solidFill>
                <a:prstClr val="white"/>
              </a:solidFill>
              <a:latin typeface="Century Gothic"/>
            </a:endParaRPr>
          </a:p>
        </p:txBody>
      </p:sp>
      <p:sp>
        <p:nvSpPr>
          <p:cNvPr id="14" name="Parallelogram 13">
            <a:extLst>
              <a:ext uri="{FF2B5EF4-FFF2-40B4-BE49-F238E27FC236}">
                <a16:creationId xmlns:a16="http://schemas.microsoft.com/office/drawing/2014/main" id="{5C91B378-F4DC-43A7-A1AA-8AEB12F5DC42}"/>
              </a:ext>
            </a:extLst>
          </p:cNvPr>
          <p:cNvSpPr/>
          <p:nvPr/>
        </p:nvSpPr>
        <p:spPr>
          <a:xfrm>
            <a:off x="5362145" y="3244884"/>
            <a:ext cx="912114" cy="352425"/>
          </a:xfrm>
          <a:prstGeom prst="parallelogram">
            <a:avLst/>
          </a:prstGeom>
          <a:solidFill>
            <a:srgbClr val="FFC000"/>
          </a:solidFill>
          <a:ln>
            <a:noFill/>
          </a:ln>
          <a:effectLst>
            <a:outerShdw blurRad="50800" dist="38100" algn="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500" b="1">
                <a:solidFill>
                  <a:prstClr val="white"/>
                </a:solidFill>
                <a:latin typeface="Century Gothic"/>
              </a:rPr>
              <a:t>05</a:t>
            </a:r>
            <a:endParaRPr lang="en-IN" sz="1500" b="1">
              <a:solidFill>
                <a:prstClr val="white"/>
              </a:solidFill>
              <a:latin typeface="Century Gothic"/>
            </a:endParaRPr>
          </a:p>
        </p:txBody>
      </p:sp>
      <p:sp>
        <p:nvSpPr>
          <p:cNvPr id="16" name="TextBox 15">
            <a:extLst>
              <a:ext uri="{FF2B5EF4-FFF2-40B4-BE49-F238E27FC236}">
                <a16:creationId xmlns:a16="http://schemas.microsoft.com/office/drawing/2014/main" id="{66C8D0B8-D446-4676-AE0F-FB034648B899}"/>
              </a:ext>
            </a:extLst>
          </p:cNvPr>
          <p:cNvSpPr txBox="1"/>
          <p:nvPr/>
        </p:nvSpPr>
        <p:spPr>
          <a:xfrm>
            <a:off x="7037991" y="918045"/>
            <a:ext cx="3635672" cy="230832"/>
          </a:xfrm>
          <a:prstGeom prst="rect">
            <a:avLst/>
          </a:prstGeom>
          <a:noFill/>
        </p:spPr>
        <p:txBody>
          <a:bodyPr wrap="square" lIns="0" tIns="0" rIns="0" bIns="0" rtlCol="0">
            <a:spAutoFit/>
          </a:bodyPr>
          <a:lstStyle/>
          <a:p>
            <a:pPr defTabSz="457200"/>
            <a:r>
              <a:rPr lang="en-US" sz="1500" b="1" dirty="0">
                <a:solidFill>
                  <a:sysClr val="windowText" lastClr="000000"/>
                </a:solidFill>
                <a:latin typeface="Century Gothic"/>
              </a:rPr>
              <a:t>Introduction </a:t>
            </a:r>
          </a:p>
        </p:txBody>
      </p:sp>
      <p:sp>
        <p:nvSpPr>
          <p:cNvPr id="18" name="TextBox 17">
            <a:extLst>
              <a:ext uri="{FF2B5EF4-FFF2-40B4-BE49-F238E27FC236}">
                <a16:creationId xmlns:a16="http://schemas.microsoft.com/office/drawing/2014/main" id="{17DCB17E-1653-4458-B130-869B4A2E10DD}"/>
              </a:ext>
            </a:extLst>
          </p:cNvPr>
          <p:cNvSpPr txBox="1"/>
          <p:nvPr/>
        </p:nvSpPr>
        <p:spPr>
          <a:xfrm>
            <a:off x="6717075" y="2081198"/>
            <a:ext cx="3505054" cy="230832"/>
          </a:xfrm>
          <a:prstGeom prst="rect">
            <a:avLst/>
          </a:prstGeom>
          <a:noFill/>
        </p:spPr>
        <p:txBody>
          <a:bodyPr wrap="square" lIns="0" tIns="0" rIns="0" bIns="0" rtlCol="0" anchor="t">
            <a:spAutoFit/>
          </a:bodyPr>
          <a:lstStyle/>
          <a:p>
            <a:pPr defTabSz="457200"/>
            <a:r>
              <a:rPr lang="en-US" sz="1500" b="1" dirty="0">
                <a:solidFill>
                  <a:sysClr val="windowText" lastClr="000000"/>
                </a:solidFill>
                <a:latin typeface="Century Gothic"/>
              </a:rPr>
              <a:t>Methodology</a:t>
            </a:r>
          </a:p>
        </p:txBody>
      </p:sp>
      <p:sp>
        <p:nvSpPr>
          <p:cNvPr id="20" name="TextBox 19">
            <a:extLst>
              <a:ext uri="{FF2B5EF4-FFF2-40B4-BE49-F238E27FC236}">
                <a16:creationId xmlns:a16="http://schemas.microsoft.com/office/drawing/2014/main" id="{3E566CE4-433D-47BF-B698-9E5C1952BC20}"/>
              </a:ext>
            </a:extLst>
          </p:cNvPr>
          <p:cNvSpPr txBox="1"/>
          <p:nvPr/>
        </p:nvSpPr>
        <p:spPr>
          <a:xfrm>
            <a:off x="6548533" y="3362560"/>
            <a:ext cx="3919517" cy="230832"/>
          </a:xfrm>
          <a:prstGeom prst="rect">
            <a:avLst/>
          </a:prstGeom>
          <a:noFill/>
        </p:spPr>
        <p:txBody>
          <a:bodyPr wrap="square" lIns="0" tIns="0" rIns="0" bIns="0" rtlCol="0" anchor="t">
            <a:spAutoFit/>
          </a:bodyPr>
          <a:lstStyle/>
          <a:p>
            <a:pPr defTabSz="457200"/>
            <a:r>
              <a:rPr lang="en-US" sz="1500" b="1" dirty="0">
                <a:solidFill>
                  <a:sysClr val="windowText" lastClr="000000"/>
                </a:solidFill>
                <a:latin typeface="Century Gothic"/>
              </a:rPr>
              <a:t>Image augmentation</a:t>
            </a:r>
          </a:p>
        </p:txBody>
      </p:sp>
      <p:grpSp>
        <p:nvGrpSpPr>
          <p:cNvPr id="3" name="Group 2">
            <a:extLst>
              <a:ext uri="{FF2B5EF4-FFF2-40B4-BE49-F238E27FC236}">
                <a16:creationId xmlns:a16="http://schemas.microsoft.com/office/drawing/2014/main" id="{DC8F2182-BFB4-4EFE-B43E-A354E72F9726}"/>
              </a:ext>
            </a:extLst>
          </p:cNvPr>
          <p:cNvGrpSpPr/>
          <p:nvPr/>
        </p:nvGrpSpPr>
        <p:grpSpPr>
          <a:xfrm>
            <a:off x="5205751" y="3917554"/>
            <a:ext cx="3538271" cy="352425"/>
            <a:chOff x="5177873" y="3945432"/>
            <a:chExt cx="3538271" cy="352425"/>
          </a:xfrm>
        </p:grpSpPr>
        <p:sp>
          <p:nvSpPr>
            <p:cNvPr id="15" name="Parallelogram 14">
              <a:extLst>
                <a:ext uri="{FF2B5EF4-FFF2-40B4-BE49-F238E27FC236}">
                  <a16:creationId xmlns:a16="http://schemas.microsoft.com/office/drawing/2014/main" id="{EC300807-39B6-4D6F-AB89-40C8FD62CB2F}"/>
                </a:ext>
              </a:extLst>
            </p:cNvPr>
            <p:cNvSpPr/>
            <p:nvPr/>
          </p:nvSpPr>
          <p:spPr>
            <a:xfrm>
              <a:off x="5177873" y="3945432"/>
              <a:ext cx="912114" cy="352425"/>
            </a:xfrm>
            <a:prstGeom prst="parallelogram">
              <a:avLst/>
            </a:prstGeom>
            <a:solidFill>
              <a:srgbClr val="FFC000"/>
            </a:solidFill>
            <a:ln>
              <a:noFill/>
            </a:ln>
            <a:effectLst>
              <a:outerShdw blurRad="50800" dist="38100" algn="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500" b="1">
                  <a:solidFill>
                    <a:prstClr val="white"/>
                  </a:solidFill>
                  <a:latin typeface="Century Gothic"/>
                </a:rPr>
                <a:t>06</a:t>
              </a:r>
              <a:endParaRPr lang="en-IN" sz="1500" b="1">
                <a:solidFill>
                  <a:prstClr val="white"/>
                </a:solidFill>
                <a:latin typeface="Century Gothic"/>
              </a:endParaRPr>
            </a:p>
          </p:txBody>
        </p:sp>
        <p:sp>
          <p:nvSpPr>
            <p:cNvPr id="22" name="TextBox 21">
              <a:extLst>
                <a:ext uri="{FF2B5EF4-FFF2-40B4-BE49-F238E27FC236}">
                  <a16:creationId xmlns:a16="http://schemas.microsoft.com/office/drawing/2014/main" id="{F261E46F-5868-4373-845B-A4ECBB5B36F8}"/>
                </a:ext>
              </a:extLst>
            </p:cNvPr>
            <p:cNvSpPr txBox="1"/>
            <p:nvPr/>
          </p:nvSpPr>
          <p:spPr>
            <a:xfrm>
              <a:off x="6388327" y="3996935"/>
              <a:ext cx="2327817" cy="230832"/>
            </a:xfrm>
            <a:prstGeom prst="rect">
              <a:avLst/>
            </a:prstGeom>
            <a:solidFill>
              <a:schemeClr val="bg1"/>
            </a:solidFill>
          </p:spPr>
          <p:txBody>
            <a:bodyPr wrap="square" lIns="0" tIns="0" rIns="0" bIns="0" rtlCol="0" anchor="t">
              <a:spAutoFit/>
            </a:bodyPr>
            <a:lstStyle/>
            <a:p>
              <a:pPr defTabSz="457200"/>
              <a:r>
                <a:rPr lang="en-US" sz="1500" b="1" dirty="0">
                  <a:latin typeface="Century Gothic"/>
                </a:rPr>
                <a:t>Classification </a:t>
              </a:r>
            </a:p>
          </p:txBody>
        </p:sp>
      </p:grpSp>
      <p:grpSp>
        <p:nvGrpSpPr>
          <p:cNvPr id="35" name="Group 34">
            <a:extLst>
              <a:ext uri="{FF2B5EF4-FFF2-40B4-BE49-F238E27FC236}">
                <a16:creationId xmlns:a16="http://schemas.microsoft.com/office/drawing/2014/main" id="{227FD03E-67FE-4BFB-8DDF-AF726D4C037D}"/>
              </a:ext>
            </a:extLst>
          </p:cNvPr>
          <p:cNvGrpSpPr/>
          <p:nvPr/>
        </p:nvGrpSpPr>
        <p:grpSpPr>
          <a:xfrm>
            <a:off x="5089187" y="4470384"/>
            <a:ext cx="3501100" cy="352425"/>
            <a:chOff x="5177873" y="3945432"/>
            <a:chExt cx="3501100" cy="352425"/>
          </a:xfrm>
        </p:grpSpPr>
        <p:sp>
          <p:nvSpPr>
            <p:cNvPr id="36" name="Parallelogram 35">
              <a:extLst>
                <a:ext uri="{FF2B5EF4-FFF2-40B4-BE49-F238E27FC236}">
                  <a16:creationId xmlns:a16="http://schemas.microsoft.com/office/drawing/2014/main" id="{E419D761-E7D0-4E20-8B5C-89E2989D71E7}"/>
                </a:ext>
              </a:extLst>
            </p:cNvPr>
            <p:cNvSpPr/>
            <p:nvPr/>
          </p:nvSpPr>
          <p:spPr>
            <a:xfrm>
              <a:off x="5177873" y="3945432"/>
              <a:ext cx="912114" cy="352425"/>
            </a:xfrm>
            <a:prstGeom prst="parallelogram">
              <a:avLst/>
            </a:prstGeom>
            <a:solidFill>
              <a:srgbClr val="FFC000"/>
            </a:solidFill>
            <a:ln>
              <a:noFill/>
            </a:ln>
            <a:effectLst>
              <a:outerShdw blurRad="50800" dist="38100" algn="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500" b="1">
                  <a:solidFill>
                    <a:prstClr val="white"/>
                  </a:solidFill>
                  <a:latin typeface="Century Gothic"/>
                </a:rPr>
                <a:t>07</a:t>
              </a:r>
              <a:endParaRPr lang="en-IN" sz="1500" b="1">
                <a:solidFill>
                  <a:prstClr val="white"/>
                </a:solidFill>
                <a:latin typeface="Century Gothic"/>
              </a:endParaRPr>
            </a:p>
          </p:txBody>
        </p:sp>
        <p:sp>
          <p:nvSpPr>
            <p:cNvPr id="37" name="TextBox 36">
              <a:extLst>
                <a:ext uri="{FF2B5EF4-FFF2-40B4-BE49-F238E27FC236}">
                  <a16:creationId xmlns:a16="http://schemas.microsoft.com/office/drawing/2014/main" id="{55E6AA1F-E64F-4CAB-9A52-B1372790213C}"/>
                </a:ext>
              </a:extLst>
            </p:cNvPr>
            <p:cNvSpPr txBox="1"/>
            <p:nvPr/>
          </p:nvSpPr>
          <p:spPr>
            <a:xfrm>
              <a:off x="6351156" y="4006228"/>
              <a:ext cx="2327817" cy="230832"/>
            </a:xfrm>
            <a:prstGeom prst="rect">
              <a:avLst/>
            </a:prstGeom>
            <a:noFill/>
          </p:spPr>
          <p:txBody>
            <a:bodyPr wrap="square" lIns="0" tIns="0" rIns="0" bIns="0" rtlCol="0" anchor="t">
              <a:spAutoFit/>
            </a:bodyPr>
            <a:lstStyle/>
            <a:p>
              <a:pPr defTabSz="457200"/>
              <a:r>
                <a:rPr lang="en-US" sz="1500" b="1" dirty="0">
                  <a:solidFill>
                    <a:sysClr val="windowText" lastClr="000000"/>
                  </a:solidFill>
                  <a:latin typeface="Century Gothic"/>
                </a:rPr>
                <a:t>Statistical analysis</a:t>
              </a:r>
            </a:p>
          </p:txBody>
        </p:sp>
      </p:grpSp>
      <p:grpSp>
        <p:nvGrpSpPr>
          <p:cNvPr id="38" name="Group 37">
            <a:extLst>
              <a:ext uri="{FF2B5EF4-FFF2-40B4-BE49-F238E27FC236}">
                <a16:creationId xmlns:a16="http://schemas.microsoft.com/office/drawing/2014/main" id="{61BB5368-840A-4F3C-ABF9-CAC15C70EF51}"/>
              </a:ext>
            </a:extLst>
          </p:cNvPr>
          <p:cNvGrpSpPr/>
          <p:nvPr/>
        </p:nvGrpSpPr>
        <p:grpSpPr>
          <a:xfrm>
            <a:off x="4924707" y="5058781"/>
            <a:ext cx="3501100" cy="352425"/>
            <a:chOff x="5177873" y="3945432"/>
            <a:chExt cx="3501100" cy="352425"/>
          </a:xfrm>
        </p:grpSpPr>
        <p:sp>
          <p:nvSpPr>
            <p:cNvPr id="39" name="Parallelogram 38">
              <a:extLst>
                <a:ext uri="{FF2B5EF4-FFF2-40B4-BE49-F238E27FC236}">
                  <a16:creationId xmlns:a16="http://schemas.microsoft.com/office/drawing/2014/main" id="{A6E3EEAB-7A2B-4E8B-AFF8-686725C79B50}"/>
                </a:ext>
              </a:extLst>
            </p:cNvPr>
            <p:cNvSpPr/>
            <p:nvPr/>
          </p:nvSpPr>
          <p:spPr>
            <a:xfrm>
              <a:off x="5177873" y="3945432"/>
              <a:ext cx="912114" cy="352425"/>
            </a:xfrm>
            <a:prstGeom prst="parallelogram">
              <a:avLst/>
            </a:prstGeom>
            <a:solidFill>
              <a:srgbClr val="FFC000"/>
            </a:solidFill>
            <a:ln>
              <a:noFill/>
            </a:ln>
            <a:effectLst>
              <a:outerShdw blurRad="50800" dist="38100" algn="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500" b="1">
                  <a:solidFill>
                    <a:prstClr val="white"/>
                  </a:solidFill>
                  <a:latin typeface="Century Gothic"/>
                </a:rPr>
                <a:t>08</a:t>
              </a:r>
              <a:endParaRPr lang="en-IN" sz="1500" b="1">
                <a:solidFill>
                  <a:prstClr val="white"/>
                </a:solidFill>
                <a:latin typeface="Century Gothic"/>
              </a:endParaRPr>
            </a:p>
          </p:txBody>
        </p:sp>
        <p:sp>
          <p:nvSpPr>
            <p:cNvPr id="40" name="TextBox 39">
              <a:extLst>
                <a:ext uri="{FF2B5EF4-FFF2-40B4-BE49-F238E27FC236}">
                  <a16:creationId xmlns:a16="http://schemas.microsoft.com/office/drawing/2014/main" id="{A49BA546-E4FA-4782-A141-8A059F349FE4}"/>
                </a:ext>
              </a:extLst>
            </p:cNvPr>
            <p:cNvSpPr txBox="1"/>
            <p:nvPr/>
          </p:nvSpPr>
          <p:spPr>
            <a:xfrm>
              <a:off x="6351156" y="4006228"/>
              <a:ext cx="2327817" cy="230832"/>
            </a:xfrm>
            <a:prstGeom prst="rect">
              <a:avLst/>
            </a:prstGeom>
            <a:noFill/>
          </p:spPr>
          <p:txBody>
            <a:bodyPr wrap="square" lIns="0" tIns="0" rIns="0" bIns="0" rtlCol="0" anchor="t">
              <a:spAutoFit/>
            </a:bodyPr>
            <a:lstStyle/>
            <a:p>
              <a:pPr defTabSz="457200"/>
              <a:r>
                <a:rPr lang="en-US" sz="1500" b="1" dirty="0">
                  <a:solidFill>
                    <a:sysClr val="windowText" lastClr="000000"/>
                  </a:solidFill>
                  <a:latin typeface="Century Gothic"/>
                </a:rPr>
                <a:t>Future work</a:t>
              </a:r>
            </a:p>
          </p:txBody>
        </p:sp>
      </p:grpSp>
      <p:sp>
        <p:nvSpPr>
          <p:cNvPr id="8" name="Parallelogram 7">
            <a:extLst>
              <a:ext uri="{FF2B5EF4-FFF2-40B4-BE49-F238E27FC236}">
                <a16:creationId xmlns:a16="http://schemas.microsoft.com/office/drawing/2014/main" id="{23F1CF3E-44C5-4033-3287-DE9A74412B1D}"/>
              </a:ext>
            </a:extLst>
          </p:cNvPr>
          <p:cNvSpPr/>
          <p:nvPr/>
        </p:nvSpPr>
        <p:spPr>
          <a:xfrm>
            <a:off x="4779741" y="5647937"/>
            <a:ext cx="912114" cy="352425"/>
          </a:xfrm>
          <a:prstGeom prst="parallelogram">
            <a:avLst/>
          </a:prstGeom>
          <a:solidFill>
            <a:srgbClr val="FFC000"/>
          </a:solidFill>
          <a:ln>
            <a:noFill/>
          </a:ln>
          <a:effectLst>
            <a:outerShdw blurRad="50800" dist="38100" algn="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defTabSz="457200"/>
            <a:r>
              <a:rPr lang="en-US" sz="1500" b="1">
                <a:solidFill>
                  <a:prstClr val="white"/>
                </a:solidFill>
                <a:latin typeface="Century Gothic"/>
              </a:rPr>
              <a:t>09</a:t>
            </a:r>
            <a:endParaRPr lang="en-IN" sz="1500" b="1">
              <a:solidFill>
                <a:prstClr val="white"/>
              </a:solidFill>
              <a:latin typeface="Century Gothic"/>
            </a:endParaRPr>
          </a:p>
        </p:txBody>
      </p:sp>
      <p:sp>
        <p:nvSpPr>
          <p:cNvPr id="25" name="TextBox 24">
            <a:extLst>
              <a:ext uri="{FF2B5EF4-FFF2-40B4-BE49-F238E27FC236}">
                <a16:creationId xmlns:a16="http://schemas.microsoft.com/office/drawing/2014/main" id="{DC30F4BD-802A-8B89-71AD-05443FBE6ED0}"/>
              </a:ext>
            </a:extLst>
          </p:cNvPr>
          <p:cNvSpPr txBox="1"/>
          <p:nvPr/>
        </p:nvSpPr>
        <p:spPr>
          <a:xfrm>
            <a:off x="5945740" y="5708733"/>
            <a:ext cx="2729412" cy="230832"/>
          </a:xfrm>
          <a:prstGeom prst="rect">
            <a:avLst/>
          </a:prstGeom>
          <a:noFill/>
        </p:spPr>
        <p:txBody>
          <a:bodyPr wrap="square" lIns="0" tIns="0" rIns="0" bIns="0" rtlCol="0" anchor="t">
            <a:spAutoFit/>
          </a:bodyPr>
          <a:lstStyle/>
          <a:p>
            <a:pPr defTabSz="457200"/>
            <a:r>
              <a:rPr lang="en-US" sz="1500" b="1" dirty="0">
                <a:solidFill>
                  <a:sysClr val="windowText" lastClr="000000"/>
                </a:solidFill>
                <a:latin typeface="Century Gothic"/>
              </a:rPr>
              <a:t>Conclusion</a:t>
            </a:r>
          </a:p>
        </p:txBody>
      </p:sp>
      <p:sp>
        <p:nvSpPr>
          <p:cNvPr id="4" name="TextBox 3">
            <a:extLst>
              <a:ext uri="{FF2B5EF4-FFF2-40B4-BE49-F238E27FC236}">
                <a16:creationId xmlns:a16="http://schemas.microsoft.com/office/drawing/2014/main" id="{E5F1D35C-7B55-F031-BCC4-BB8D978E4251}"/>
              </a:ext>
            </a:extLst>
          </p:cNvPr>
          <p:cNvSpPr txBox="1"/>
          <p:nvPr/>
        </p:nvSpPr>
        <p:spPr>
          <a:xfrm>
            <a:off x="6546044" y="2731793"/>
            <a:ext cx="3505054" cy="230832"/>
          </a:xfrm>
          <a:prstGeom prst="rect">
            <a:avLst/>
          </a:prstGeom>
          <a:noFill/>
        </p:spPr>
        <p:txBody>
          <a:bodyPr wrap="square" lIns="0" tIns="0" rIns="0" bIns="0" rtlCol="0" anchor="t">
            <a:spAutoFit/>
          </a:bodyPr>
          <a:lstStyle/>
          <a:p>
            <a:pPr defTabSz="457200"/>
            <a:r>
              <a:rPr lang="en-US" sz="1500" b="1" dirty="0">
                <a:solidFill>
                  <a:sysClr val="windowText" lastClr="000000"/>
                </a:solidFill>
                <a:latin typeface="Century Gothic"/>
              </a:rPr>
              <a:t>Image preprocessing</a:t>
            </a:r>
          </a:p>
        </p:txBody>
      </p:sp>
    </p:spTree>
    <p:extLst>
      <p:ext uri="{BB962C8B-B14F-4D97-AF65-F5344CB8AC3E}">
        <p14:creationId xmlns:p14="http://schemas.microsoft.com/office/powerpoint/2010/main" val="42587069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43" name="Rectangle 42">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Rectangle 46">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9A601CD-ECB3-4FE5-82AE-FD87D501944A}"/>
              </a:ext>
            </a:extLst>
          </p:cNvPr>
          <p:cNvSpPr txBox="1"/>
          <p:nvPr/>
        </p:nvSpPr>
        <p:spPr>
          <a:xfrm>
            <a:off x="1043631" y="809898"/>
            <a:ext cx="9942716" cy="155448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b="1" dirty="0">
                <a:latin typeface="Century Gothic" panose="020B0502020202020204" pitchFamily="34" charset="0"/>
                <a:ea typeface="+mj-ea"/>
                <a:cs typeface="+mj-cs"/>
              </a:rPr>
              <a:t>Introduction</a:t>
            </a:r>
            <a:endParaRPr lang="en-US" sz="4800" b="1" kern="1200" dirty="0">
              <a:latin typeface="Century Gothic" panose="020B0502020202020204" pitchFamily="34" charset="0"/>
              <a:ea typeface="+mj-ea"/>
              <a:cs typeface="+mj-cs"/>
            </a:endParaRPr>
          </a:p>
        </p:txBody>
      </p:sp>
      <p:sp>
        <p:nvSpPr>
          <p:cNvPr id="3" name="Subtitle 2">
            <a:extLst>
              <a:ext uri="{FF2B5EF4-FFF2-40B4-BE49-F238E27FC236}">
                <a16:creationId xmlns:a16="http://schemas.microsoft.com/office/drawing/2014/main" id="{DBFDEABA-5511-4D2E-A17E-1F92EB7D9923}"/>
              </a:ext>
            </a:extLst>
          </p:cNvPr>
          <p:cNvSpPr>
            <a:spLocks/>
          </p:cNvSpPr>
          <p:nvPr/>
        </p:nvSpPr>
        <p:spPr>
          <a:xfrm>
            <a:off x="1123162" y="2934362"/>
            <a:ext cx="9941319" cy="3124658"/>
          </a:xfrm>
          <a:prstGeom prst="rect">
            <a:avLst/>
          </a:prstGeom>
        </p:spPr>
        <p:txBody>
          <a:bodyPr vert="horz" lIns="91440" tIns="45720" rIns="91440" bIns="45720" rtlCol="0" anchor="ctr">
            <a:normAutofit/>
          </a:bodyPr>
          <a:lstStyle/>
          <a:p>
            <a:pPr algn="just">
              <a:lnSpc>
                <a:spcPct val="90000"/>
              </a:lnSpc>
              <a:spcAft>
                <a:spcPts val="600"/>
              </a:spcAft>
            </a:pPr>
            <a:r>
              <a:rPr lang="en-US" sz="2400" dirty="0"/>
              <a:t>This project aims to use Convolutional Neural Networks (CNNs) and deep learning techniques to detect and classify potato leaf diseases like Early Blight (EB) and Late Blight (LB). These diseases often hinder optimal potato plant growth and yield. Timely identification is crucial to prevent significant crop losses. The focus is on creating an accurate model capable of distinguishing healthy potato leaves from those affected by common diseases. By leveraging deep learning, this initiative aims to offer farmers a tool for quick disease identification and management, ultimately improving crop yield and quality in precision agriculture</a:t>
            </a:r>
            <a:endParaRPr lang="en-US" sz="2400" dirty="0">
              <a:latin typeface="Century Gothic" panose="020B0502020202020204" pitchFamily="34" charset="0"/>
            </a:endParaRPr>
          </a:p>
        </p:txBody>
      </p:sp>
      <p:cxnSp>
        <p:nvCxnSpPr>
          <p:cNvPr id="49" name="Straight Connector 48">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4098" name="Picture 2" descr="Plant Leaf Disease Detection and Classification using Multiclass SVM  Classifier - File Exchange - MATLAB Central">
            <a:extLst>
              <a:ext uri="{FF2B5EF4-FFF2-40B4-BE49-F238E27FC236}">
                <a16:creationId xmlns:a16="http://schemas.microsoft.com/office/drawing/2014/main" id="{1EE51703-0124-77AF-1436-432DB2013D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89188" y="613954"/>
            <a:ext cx="2619375" cy="1743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09583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79A7CF-01AF-4178-9369-94E0C90EB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3F122D-639E-3C06-541C-19F0DC51E960}"/>
              </a:ext>
            </a:extLst>
          </p:cNvPr>
          <p:cNvSpPr>
            <a:spLocks noGrp="1"/>
          </p:cNvSpPr>
          <p:nvPr>
            <p:ph type="title"/>
          </p:nvPr>
        </p:nvSpPr>
        <p:spPr>
          <a:xfrm>
            <a:off x="9036542" y="2023110"/>
            <a:ext cx="3026503" cy="2846070"/>
          </a:xfrm>
        </p:spPr>
        <p:txBody>
          <a:bodyPr vert="horz" lIns="91440" tIns="45720" rIns="91440" bIns="45720" rtlCol="0" anchor="ctr">
            <a:normAutofit/>
          </a:bodyPr>
          <a:lstStyle/>
          <a:p>
            <a:r>
              <a:rPr lang="en-US" sz="3400" b="1" kern="1200" dirty="0">
                <a:solidFill>
                  <a:schemeClr val="tx1"/>
                </a:solidFill>
                <a:latin typeface="Century Gothic" panose="020B0502020202020204" pitchFamily="34" charset="0"/>
              </a:rPr>
              <a:t>Objective</a:t>
            </a:r>
          </a:p>
        </p:txBody>
      </p:sp>
      <p:sp>
        <p:nvSpPr>
          <p:cNvPr id="10" name="Rectangle 9">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A360779-D386-0A6B-54D4-A2B631C04A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31307" y="-105507"/>
            <a:ext cx="2479216" cy="2479216"/>
          </a:xfrm>
          <a:prstGeom prst="rect">
            <a:avLst/>
          </a:prstGeom>
        </p:spPr>
      </p:pic>
      <p:pic>
        <p:nvPicPr>
          <p:cNvPr id="4" name="Picture 3">
            <a:extLst>
              <a:ext uri="{FF2B5EF4-FFF2-40B4-BE49-F238E27FC236}">
                <a16:creationId xmlns:a16="http://schemas.microsoft.com/office/drawing/2014/main" id="{F096B342-C97E-5928-C841-D0BB8561FA10}"/>
              </a:ext>
            </a:extLst>
          </p:cNvPr>
          <p:cNvPicPr/>
          <p:nvPr/>
        </p:nvPicPr>
        <p:blipFill>
          <a:blip r:embed="rId3"/>
          <a:stretch>
            <a:fillRect/>
          </a:stretch>
        </p:blipFill>
        <p:spPr>
          <a:xfrm>
            <a:off x="586597" y="664308"/>
            <a:ext cx="7617124" cy="5356929"/>
          </a:xfrm>
          <a:prstGeom prst="rect">
            <a:avLst/>
          </a:prstGeom>
        </p:spPr>
      </p:pic>
    </p:spTree>
    <p:extLst>
      <p:ext uri="{BB962C8B-B14F-4D97-AF65-F5344CB8AC3E}">
        <p14:creationId xmlns:p14="http://schemas.microsoft.com/office/powerpoint/2010/main" val="14856773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A42295-5664-40FC-9495-1F3DBAF0CCFA}"/>
              </a:ext>
            </a:extLst>
          </p:cNvPr>
          <p:cNvSpPr>
            <a:spLocks noGrp="1"/>
          </p:cNvSpPr>
          <p:nvPr>
            <p:ph type="ctrTitle"/>
          </p:nvPr>
        </p:nvSpPr>
        <p:spPr>
          <a:xfrm>
            <a:off x="1043631" y="809898"/>
            <a:ext cx="9942716" cy="1554480"/>
          </a:xfrm>
        </p:spPr>
        <p:txBody>
          <a:bodyPr vert="horz" lIns="91440" tIns="45720" rIns="91440" bIns="45720" rtlCol="0" anchor="ctr">
            <a:normAutofit/>
          </a:bodyPr>
          <a:lstStyle/>
          <a:p>
            <a:pPr algn="l"/>
            <a:r>
              <a:rPr lang="en-US" sz="4800" b="1" kern="1200" dirty="0">
                <a:latin typeface="Century Gothic"/>
                <a:cs typeface="Calibri"/>
              </a:rPr>
              <a:t>Objective</a:t>
            </a:r>
          </a:p>
        </p:txBody>
      </p:sp>
      <p:sp>
        <p:nvSpPr>
          <p:cNvPr id="3" name="Subtitle 2">
            <a:extLst>
              <a:ext uri="{FF2B5EF4-FFF2-40B4-BE49-F238E27FC236}">
                <a16:creationId xmlns:a16="http://schemas.microsoft.com/office/drawing/2014/main" id="{DBFDEABA-5511-4D2E-A17E-1F92EB7D9923}"/>
              </a:ext>
            </a:extLst>
          </p:cNvPr>
          <p:cNvSpPr>
            <a:spLocks noGrp="1"/>
          </p:cNvSpPr>
          <p:nvPr>
            <p:ph type="subTitle" idx="1"/>
          </p:nvPr>
        </p:nvSpPr>
        <p:spPr>
          <a:xfrm>
            <a:off x="637198" y="2674085"/>
            <a:ext cx="11111149" cy="3854460"/>
          </a:xfrm>
        </p:spPr>
        <p:txBody>
          <a:bodyPr vert="horz" lIns="91440" tIns="45720" rIns="91440" bIns="45720" rtlCol="0" anchor="ctr">
            <a:normAutofit/>
          </a:bodyPr>
          <a:lstStyle/>
          <a:p>
            <a:pPr algn="just"/>
            <a:r>
              <a:rPr lang="en-US" b="0" i="0" dirty="0">
                <a:solidFill>
                  <a:srgbClr val="374151"/>
                </a:solidFill>
                <a:effectLst/>
                <a:latin typeface="Söhne"/>
              </a:rPr>
              <a:t>Potato farmers often suffer big money losses due to diseases like Early Blight (from fungi) and Late Blight (from specific microorganisms). Spotting these diseases early is super important—it helps farmers treat them fast, stopping big losses. Early Blight and Late Blight need different treatments, so knowing which one is on the plant matters a lot. Using fancy tech like Convolutional Neural Networks (CNNs) and Deep Learning, this project wants to help farmers diagnose plant diseases accurately. The goal is to give farmers a good tool to find diseases quickly, so they can save crops, waste less, and avoid losing money.</a:t>
            </a:r>
            <a:endParaRPr lang="en-US" sz="3200" dirty="0">
              <a:latin typeface="Century Gothic" panose="020B0502020202020204" pitchFamily="34" charset="0"/>
            </a:endParaRP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1028" name="Picture 4" descr="Potato Leaf&quot; Images – Browse 3,416 Stock Photos, Vectors, and Video | Adobe  Stock">
            <a:extLst>
              <a:ext uri="{FF2B5EF4-FFF2-40B4-BE49-F238E27FC236}">
                <a16:creationId xmlns:a16="http://schemas.microsoft.com/office/drawing/2014/main" id="{25C7B414-F1CF-5C74-345B-6CE613B666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9124" y="544268"/>
            <a:ext cx="2390775" cy="191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18202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BA79A7CF-01AF-4178-9369-94E0C90EB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A42295-5664-40FC-9495-1F3DBAF0CCFA}"/>
              </a:ext>
            </a:extLst>
          </p:cNvPr>
          <p:cNvSpPr>
            <a:spLocks noGrp="1"/>
          </p:cNvSpPr>
          <p:nvPr>
            <p:ph type="ctrTitle"/>
          </p:nvPr>
        </p:nvSpPr>
        <p:spPr>
          <a:xfrm>
            <a:off x="8891856" y="2063914"/>
            <a:ext cx="3371979" cy="2729535"/>
          </a:xfrm>
        </p:spPr>
        <p:txBody>
          <a:bodyPr anchor="ctr">
            <a:normAutofit/>
          </a:bodyPr>
          <a:lstStyle/>
          <a:p>
            <a:pPr algn="l"/>
            <a:r>
              <a:rPr lang="en-US" sz="4400" b="1" dirty="0">
                <a:cs typeface="Calibri Light" panose="020F0302020204030204"/>
              </a:rPr>
              <a:t>Methodology</a:t>
            </a:r>
          </a:p>
        </p:txBody>
      </p:sp>
      <p:sp>
        <p:nvSpPr>
          <p:cNvPr id="3" name="Subtitle 2">
            <a:extLst>
              <a:ext uri="{FF2B5EF4-FFF2-40B4-BE49-F238E27FC236}">
                <a16:creationId xmlns:a16="http://schemas.microsoft.com/office/drawing/2014/main" id="{DBFDEABA-5511-4D2E-A17E-1F92EB7D9923}"/>
              </a:ext>
            </a:extLst>
          </p:cNvPr>
          <p:cNvSpPr>
            <a:spLocks noGrp="1"/>
          </p:cNvSpPr>
          <p:nvPr>
            <p:ph type="subTitle" idx="1"/>
          </p:nvPr>
        </p:nvSpPr>
        <p:spPr>
          <a:xfrm>
            <a:off x="9267908" y="5086350"/>
            <a:ext cx="2446465" cy="1178298"/>
          </a:xfrm>
        </p:spPr>
        <p:txBody>
          <a:bodyPr>
            <a:normAutofit/>
          </a:bodyPr>
          <a:lstStyle/>
          <a:p>
            <a:pPr algn="l"/>
            <a:r>
              <a:rPr lang="en-IN" sz="1600">
                <a:cs typeface="Calibri"/>
              </a:rPr>
              <a:t>                       </a:t>
            </a:r>
            <a:endParaRPr lang="en-IN" sz="1600"/>
          </a:p>
        </p:txBody>
      </p:sp>
      <p:sp>
        <p:nvSpPr>
          <p:cNvPr id="52" name="Rectangle 51">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65DC796A-63B6-25F5-B299-36F1C150DB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59674" y="5731425"/>
            <a:ext cx="1036345" cy="689169"/>
          </a:xfrm>
          <a:prstGeom prst="rect">
            <a:avLst/>
          </a:prstGeom>
        </p:spPr>
      </p:pic>
      <p:pic>
        <p:nvPicPr>
          <p:cNvPr id="13" name="Picture 10" descr="A blue and yellow rectangles&#10;&#10;Description automatically generated">
            <a:extLst>
              <a:ext uri="{FF2B5EF4-FFF2-40B4-BE49-F238E27FC236}">
                <a16:creationId xmlns:a16="http://schemas.microsoft.com/office/drawing/2014/main" id="{CA798FFA-9D54-22F2-C5B8-9171CCA49D03}"/>
              </a:ext>
            </a:extLst>
          </p:cNvPr>
          <p:cNvPicPr>
            <a:picLocks noChangeAspect="1"/>
          </p:cNvPicPr>
          <p:nvPr/>
        </p:nvPicPr>
        <p:blipFill>
          <a:blip r:embed="rId3"/>
          <a:stretch>
            <a:fillRect/>
          </a:stretch>
        </p:blipFill>
        <p:spPr>
          <a:xfrm>
            <a:off x="11262091" y="5732713"/>
            <a:ext cx="666848" cy="698002"/>
          </a:xfrm>
          <a:prstGeom prst="rect">
            <a:avLst/>
          </a:prstGeom>
        </p:spPr>
      </p:pic>
      <p:sp>
        <p:nvSpPr>
          <p:cNvPr id="9" name="TextBox 8">
            <a:extLst>
              <a:ext uri="{FF2B5EF4-FFF2-40B4-BE49-F238E27FC236}">
                <a16:creationId xmlns:a16="http://schemas.microsoft.com/office/drawing/2014/main" id="{F8E7F467-86DB-7818-B576-9B0A92129BE7}"/>
              </a:ext>
            </a:extLst>
          </p:cNvPr>
          <p:cNvSpPr txBox="1"/>
          <p:nvPr/>
        </p:nvSpPr>
        <p:spPr>
          <a:xfrm>
            <a:off x="449233" y="1475246"/>
            <a:ext cx="7841989" cy="3785652"/>
          </a:xfrm>
          <a:prstGeom prst="rect">
            <a:avLst/>
          </a:prstGeom>
          <a:noFill/>
        </p:spPr>
        <p:txBody>
          <a:bodyPr wrap="square" rtlCol="0">
            <a:spAutoFit/>
          </a:bodyPr>
          <a:lstStyle/>
          <a:p>
            <a:pPr algn="just"/>
            <a:r>
              <a:rPr lang="en-US" sz="2400" b="0" i="0" dirty="0">
                <a:solidFill>
                  <a:srgbClr val="374151"/>
                </a:solidFill>
                <a:effectLst/>
                <a:latin typeface="Söhne"/>
              </a:rPr>
              <a:t>Convolutional Neural Networks (CNNs) work in spotting leaf diseases from images. CNNs have layers of </a:t>
            </a:r>
            <a:r>
              <a:rPr lang="en-US" sz="2400" b="0" i="0" dirty="0" err="1">
                <a:solidFill>
                  <a:srgbClr val="374151"/>
                </a:solidFill>
                <a:effectLst/>
                <a:latin typeface="Söhne"/>
              </a:rPr>
              <a:t>perceptrons</a:t>
            </a:r>
            <a:r>
              <a:rPr lang="en-US" sz="2400" b="0" i="0" dirty="0">
                <a:solidFill>
                  <a:srgbClr val="374151"/>
                </a:solidFill>
                <a:effectLst/>
                <a:latin typeface="Söhne"/>
              </a:rPr>
              <a:t>, making them great at handling complex data. It shows how to use CNNs step-by-step: getting leaf pictures, turning them into arrays, organizing the database, training the model, testing it with new images, and showing where diseases are and how to treat them. Keeping things consistent is key, like making all images the same size and having accurate labels for the data. The CNN's effectiveness depends on things like the number and size of filters it uses.</a:t>
            </a:r>
            <a:endParaRPr lang="en-IN" sz="2400" dirty="0"/>
          </a:p>
        </p:txBody>
      </p:sp>
    </p:spTree>
    <p:extLst>
      <p:ext uri="{BB962C8B-B14F-4D97-AF65-F5344CB8AC3E}">
        <p14:creationId xmlns:p14="http://schemas.microsoft.com/office/powerpoint/2010/main" val="6317896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BA79A7CF-01AF-4178-9369-94E0C90EB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A42295-5664-40FC-9495-1F3DBAF0CCFA}"/>
              </a:ext>
            </a:extLst>
          </p:cNvPr>
          <p:cNvSpPr>
            <a:spLocks noGrp="1"/>
          </p:cNvSpPr>
          <p:nvPr>
            <p:ph type="ctrTitle"/>
          </p:nvPr>
        </p:nvSpPr>
        <p:spPr>
          <a:xfrm>
            <a:off x="8932499" y="2023110"/>
            <a:ext cx="2955288" cy="2846070"/>
          </a:xfrm>
        </p:spPr>
        <p:txBody>
          <a:bodyPr anchor="ctr">
            <a:normAutofit/>
          </a:bodyPr>
          <a:lstStyle/>
          <a:p>
            <a:pPr algn="l"/>
            <a:r>
              <a:rPr lang="en-US" sz="2800" b="1" dirty="0">
                <a:latin typeface="Century Gothic"/>
              </a:rPr>
              <a:t>Image preprocessing</a:t>
            </a:r>
          </a:p>
        </p:txBody>
      </p:sp>
      <p:sp>
        <p:nvSpPr>
          <p:cNvPr id="3" name="Subtitle 2">
            <a:extLst>
              <a:ext uri="{FF2B5EF4-FFF2-40B4-BE49-F238E27FC236}">
                <a16:creationId xmlns:a16="http://schemas.microsoft.com/office/drawing/2014/main" id="{DBFDEABA-5511-4D2E-A17E-1F92EB7D9923}"/>
              </a:ext>
            </a:extLst>
          </p:cNvPr>
          <p:cNvSpPr>
            <a:spLocks noGrp="1"/>
          </p:cNvSpPr>
          <p:nvPr>
            <p:ph type="subTitle" idx="1"/>
          </p:nvPr>
        </p:nvSpPr>
        <p:spPr>
          <a:xfrm>
            <a:off x="9267908" y="5086350"/>
            <a:ext cx="2446465" cy="1178298"/>
          </a:xfrm>
        </p:spPr>
        <p:txBody>
          <a:bodyPr>
            <a:normAutofit/>
          </a:bodyPr>
          <a:lstStyle/>
          <a:p>
            <a:pPr algn="l"/>
            <a:r>
              <a:rPr lang="en-IN" sz="1600" dirty="0">
                <a:cs typeface="Calibri"/>
              </a:rPr>
              <a:t>                       </a:t>
            </a:r>
            <a:endParaRPr lang="en-IN" sz="1600" dirty="0"/>
          </a:p>
        </p:txBody>
      </p:sp>
      <p:sp>
        <p:nvSpPr>
          <p:cNvPr id="52" name="Rectangle 51">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sitting at a desk with computer screens&#10;&#10;Description automatically generated">
            <a:extLst>
              <a:ext uri="{FF2B5EF4-FFF2-40B4-BE49-F238E27FC236}">
                <a16:creationId xmlns:a16="http://schemas.microsoft.com/office/drawing/2014/main" id="{D0C8DB03-57A4-9314-3CF6-8FF6A03435FD}"/>
              </a:ext>
            </a:extLst>
          </p:cNvPr>
          <p:cNvPicPr>
            <a:picLocks noChangeAspect="1"/>
          </p:cNvPicPr>
          <p:nvPr/>
        </p:nvPicPr>
        <p:blipFill>
          <a:blip r:embed="rId2"/>
          <a:stretch>
            <a:fillRect/>
          </a:stretch>
        </p:blipFill>
        <p:spPr>
          <a:xfrm>
            <a:off x="9758967" y="4462530"/>
            <a:ext cx="2429815" cy="2429815"/>
          </a:xfrm>
          <a:prstGeom prst="rect">
            <a:avLst/>
          </a:prstGeom>
        </p:spPr>
      </p:pic>
      <p:sp>
        <p:nvSpPr>
          <p:cNvPr id="4" name="TextBox 3">
            <a:extLst>
              <a:ext uri="{FF2B5EF4-FFF2-40B4-BE49-F238E27FC236}">
                <a16:creationId xmlns:a16="http://schemas.microsoft.com/office/drawing/2014/main" id="{AA94E21E-9B7D-F646-80FC-4DBDE617EB6B}"/>
              </a:ext>
            </a:extLst>
          </p:cNvPr>
          <p:cNvSpPr txBox="1"/>
          <p:nvPr/>
        </p:nvSpPr>
        <p:spPr>
          <a:xfrm>
            <a:off x="410966" y="1202319"/>
            <a:ext cx="7848417" cy="4524315"/>
          </a:xfrm>
          <a:prstGeom prst="rect">
            <a:avLst/>
          </a:prstGeom>
          <a:noFill/>
        </p:spPr>
        <p:txBody>
          <a:bodyPr wrap="square" rtlCol="0">
            <a:spAutoFit/>
          </a:bodyPr>
          <a:lstStyle/>
          <a:p>
            <a:pPr algn="just"/>
            <a:r>
              <a:rPr lang="en-US" sz="2400" b="0" i="0" dirty="0">
                <a:solidFill>
                  <a:srgbClr val="374151"/>
                </a:solidFill>
                <a:effectLst/>
                <a:latin typeface="Söhne"/>
              </a:rPr>
              <a:t>Preprocessing in image classification involves scaling, data augmentation, and normalization, crucial for the model to grasp image details. It prevents overfitting, letting the model work well with new data. Data augmentation, like flips or resizing, boosts model strength. Using a Sequential model's rescaling layer, images are set between 0 and 1. Normalization keeps data consistent, improving accuracy during training. These steps are vital for readying data and ensuring the model can classify images well without getting too specialized. Overall, preprocessing plays a pivotal role in fine-tuning the model's ability to understand images and classify them effectively while avoiding overfitting.</a:t>
            </a:r>
            <a:endParaRPr lang="en-IN" sz="2400" dirty="0"/>
          </a:p>
        </p:txBody>
      </p:sp>
    </p:spTree>
    <p:extLst>
      <p:ext uri="{BB962C8B-B14F-4D97-AF65-F5344CB8AC3E}">
        <p14:creationId xmlns:p14="http://schemas.microsoft.com/office/powerpoint/2010/main" val="5470733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AA56DA-E7DB-A776-7059-E5DB572A65D9}"/>
              </a:ext>
            </a:extLst>
          </p:cNvPr>
          <p:cNvSpPr>
            <a:spLocks noGrp="1"/>
          </p:cNvSpPr>
          <p:nvPr>
            <p:ph type="title"/>
          </p:nvPr>
        </p:nvSpPr>
        <p:spPr>
          <a:xfrm>
            <a:off x="645064" y="525982"/>
            <a:ext cx="4282983" cy="1200361"/>
          </a:xfrm>
        </p:spPr>
        <p:txBody>
          <a:bodyPr anchor="b">
            <a:normAutofit/>
          </a:bodyPr>
          <a:lstStyle/>
          <a:p>
            <a:r>
              <a:rPr lang="en-US" sz="3600" b="1" dirty="0">
                <a:latin typeface="Century Gothic"/>
                <a:cs typeface="Calibri Light"/>
              </a:rPr>
              <a:t>Image augmentation</a:t>
            </a:r>
            <a:endParaRPr lang="en-US" sz="3600" b="1" dirty="0">
              <a:latin typeface="Century Gothic"/>
            </a:endParaRPr>
          </a:p>
        </p:txBody>
      </p:sp>
      <p:sp>
        <p:nvSpPr>
          <p:cNvPr id="16" name="Rectangle 15">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10">
            <a:extLst>
              <a:ext uri="{FF2B5EF4-FFF2-40B4-BE49-F238E27FC236}">
                <a16:creationId xmlns:a16="http://schemas.microsoft.com/office/drawing/2014/main" id="{BFE34BBE-8C27-4E34-44CA-EFB7D0113A8C}"/>
              </a:ext>
            </a:extLst>
          </p:cNvPr>
          <p:cNvSpPr>
            <a:spLocks noGrp="1"/>
          </p:cNvSpPr>
          <p:nvPr>
            <p:ph idx="1"/>
          </p:nvPr>
        </p:nvSpPr>
        <p:spPr>
          <a:xfrm>
            <a:off x="6012196" y="584406"/>
            <a:ext cx="5751766" cy="5400377"/>
          </a:xfrm>
        </p:spPr>
        <p:txBody>
          <a:bodyPr anchor="ctr">
            <a:normAutofit fontScale="92500"/>
          </a:bodyPr>
          <a:lstStyle/>
          <a:p>
            <a:pPr marL="0" indent="0" algn="just">
              <a:buNone/>
            </a:pPr>
            <a:r>
              <a:rPr lang="en-US" sz="2400" dirty="0"/>
              <a:t>A method known as data augmentation involves generating new training data from existing datasets. In this implementation, the </a:t>
            </a:r>
            <a:r>
              <a:rPr lang="en-US" sz="2400" dirty="0" err="1"/>
              <a:t>Keras</a:t>
            </a:r>
            <a:r>
              <a:rPr lang="en-US" sz="2400" dirty="0"/>
              <a:t> Sequential model, equipped with multiple image augmentation layers, was employed to execute data augmentation. Various layers, including Random Flip, Random Rotation, Random Zoom, Random Height, and Random Width, were utilized to enrich the dataset. The Random Flip layer, for instance, plays a role in assisting the model in learning features irrespective of the orientation of the input image, as it randomly flips the input image either horizontally or vertically. This augmentation technique contributes to a more diverse and robust training dataset, enhancing the model's ability to generalize and recognize patterns effectively.</a:t>
            </a:r>
            <a:endParaRPr lang="en-US" sz="3600" dirty="0">
              <a:latin typeface="Century Gothic"/>
              <a:cs typeface="Calibri"/>
            </a:endParaRPr>
          </a:p>
        </p:txBody>
      </p:sp>
      <p:pic>
        <p:nvPicPr>
          <p:cNvPr id="2050" name="Picture 2" descr="Potatoes Stock Illustrations – 27,523 Potatoes Stock Illustrations, Vectors  &amp; Clipart - Dreamstime">
            <a:extLst>
              <a:ext uri="{FF2B5EF4-FFF2-40B4-BE49-F238E27FC236}">
                <a16:creationId xmlns:a16="http://schemas.microsoft.com/office/drawing/2014/main" id="{111F9625-46C0-028A-A6A2-B6553BAA25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2171" y="2456346"/>
            <a:ext cx="3905876" cy="2862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7039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B6D522-1E42-DFEE-E988-5A942B407824}"/>
              </a:ext>
            </a:extLst>
          </p:cNvPr>
          <p:cNvSpPr>
            <a:spLocks noGrp="1"/>
          </p:cNvSpPr>
          <p:nvPr>
            <p:ph type="title"/>
          </p:nvPr>
        </p:nvSpPr>
        <p:spPr>
          <a:xfrm>
            <a:off x="589560" y="856180"/>
            <a:ext cx="4560584" cy="1128068"/>
          </a:xfrm>
        </p:spPr>
        <p:txBody>
          <a:bodyPr anchor="ctr">
            <a:normAutofit fontScale="90000"/>
          </a:bodyPr>
          <a:lstStyle/>
          <a:p>
            <a:r>
              <a:rPr lang="en-US" sz="4000" b="1" dirty="0">
                <a:latin typeface="Century Gothic" panose="020B0502020202020204" pitchFamily="34" charset="0"/>
                <a:cs typeface="Calibri Light"/>
              </a:rPr>
              <a:t>Feature Extraction</a:t>
            </a:r>
            <a:endParaRPr lang="en-US" sz="4000" b="1" dirty="0">
              <a:latin typeface="Century Gothic" panose="020B0502020202020204" pitchFamily="34" charset="0"/>
            </a:endParaRPr>
          </a:p>
        </p:txBody>
      </p:sp>
      <p:grpSp>
        <p:nvGrpSpPr>
          <p:cNvPr id="11" name="Group 1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1691090-D893-43DF-0E49-1CDA51D32BD6}"/>
              </a:ext>
            </a:extLst>
          </p:cNvPr>
          <p:cNvSpPr txBox="1"/>
          <p:nvPr/>
        </p:nvSpPr>
        <p:spPr>
          <a:xfrm>
            <a:off x="5876818" y="856180"/>
            <a:ext cx="5650097" cy="4093428"/>
          </a:xfrm>
          <a:prstGeom prst="rect">
            <a:avLst/>
          </a:prstGeom>
          <a:noFill/>
        </p:spPr>
        <p:txBody>
          <a:bodyPr wrap="square" rtlCol="0">
            <a:spAutoFit/>
          </a:bodyPr>
          <a:lstStyle/>
          <a:p>
            <a:pPr algn="just"/>
            <a:r>
              <a:rPr lang="en-US" sz="2000" dirty="0"/>
              <a:t>The architecture employed for feature extraction in this context is the Convolutional Neural Network (CNN). The model is structured with multiple convolutional layers, each characterized by distinct numbers, sizes, and activation functions of filters. Following these convolutional layers, max-pooling layers are incorporated to down 6 sample the feature maps, reducing the spatial dimensionality of the input data. This design facilitates the effective extraction of features from the input images, utilizing a combination of convolutional and pooling layers to discern patterns and spatial relationships within the data</a:t>
            </a:r>
            <a:endParaRPr lang="en-IN" sz="2000" dirty="0"/>
          </a:p>
        </p:txBody>
      </p:sp>
      <p:pic>
        <p:nvPicPr>
          <p:cNvPr id="5122" name="Picture 2" descr="What is Organic Farming? - Earth.Org Kids">
            <a:extLst>
              <a:ext uri="{FF2B5EF4-FFF2-40B4-BE49-F238E27FC236}">
                <a16:creationId xmlns:a16="http://schemas.microsoft.com/office/drawing/2014/main" id="{AAF0BEA3-D607-8C67-8766-E1DC318D72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825" y="2449620"/>
            <a:ext cx="5078160" cy="38086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41274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new2">
      <a:dk1>
        <a:sysClr val="windowText" lastClr="000000"/>
      </a:dk1>
      <a:lt1>
        <a:sysClr val="window" lastClr="FFFFFF"/>
      </a:lt1>
      <a:dk2>
        <a:srgbClr val="44546A"/>
      </a:dk2>
      <a:lt2>
        <a:srgbClr val="E7E6E6"/>
      </a:lt2>
      <a:accent1>
        <a:srgbClr val="F09438"/>
      </a:accent1>
      <a:accent2>
        <a:srgbClr val="16A7CB"/>
      </a:accent2>
      <a:accent3>
        <a:srgbClr val="C72C26"/>
      </a:accent3>
      <a:accent4>
        <a:srgbClr val="8CBE0C"/>
      </a:accent4>
      <a:accent5>
        <a:srgbClr val="352E79"/>
      </a:accent5>
      <a:accent6>
        <a:srgbClr val="F4C00C"/>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TotalTime>
  <Words>1389</Words>
  <Application>Microsoft Office PowerPoint</Application>
  <PresentationFormat>Widescreen</PresentationFormat>
  <Paragraphs>80</Paragraphs>
  <Slides>19</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19</vt:i4>
      </vt:variant>
    </vt:vector>
  </HeadingPairs>
  <TitlesOfParts>
    <vt:vector size="27" baseType="lpstr">
      <vt:lpstr>Arial</vt:lpstr>
      <vt:lpstr>Calibri</vt:lpstr>
      <vt:lpstr>Calibri Light</vt:lpstr>
      <vt:lpstr>Century Gothic</vt:lpstr>
      <vt:lpstr>Söhne</vt:lpstr>
      <vt:lpstr>Times New Roman</vt:lpstr>
      <vt:lpstr>Office Theme</vt:lpstr>
      <vt:lpstr>1_Office Theme</vt:lpstr>
      <vt:lpstr> Potato Leaf Disease Detection</vt:lpstr>
      <vt:lpstr>PowerPoint Presentation</vt:lpstr>
      <vt:lpstr>PowerPoint Presentation</vt:lpstr>
      <vt:lpstr>Objective</vt:lpstr>
      <vt:lpstr>Objective</vt:lpstr>
      <vt:lpstr>Methodology</vt:lpstr>
      <vt:lpstr>Image preprocessing</vt:lpstr>
      <vt:lpstr>Image augmentation</vt:lpstr>
      <vt:lpstr>Feature Extraction</vt:lpstr>
      <vt:lpstr>Classification CNN</vt:lpstr>
      <vt:lpstr>ANN</vt:lpstr>
      <vt:lpstr>PowerPoint Presentation</vt:lpstr>
      <vt:lpstr>PowerPoint Presentation</vt:lpstr>
      <vt:lpstr>PowerPoint Presentation</vt:lpstr>
      <vt:lpstr>PowerPoint Presentation</vt:lpstr>
      <vt:lpstr>Model Analysis</vt:lpstr>
      <vt:lpstr>Future work   </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Muzakkir</dc:creator>
  <cp:lastModifiedBy>Rahul Mahanthi</cp:lastModifiedBy>
  <cp:revision>61</cp:revision>
  <dcterms:created xsi:type="dcterms:W3CDTF">2022-02-12T15:34:56Z</dcterms:created>
  <dcterms:modified xsi:type="dcterms:W3CDTF">2023-12-07T04:33:18Z</dcterms:modified>
</cp:coreProperties>
</file>

<file path=docProps/thumbnail.jpeg>
</file>